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charset="0"/>
                <a:cs typeface="Comic Sans MS" panose="030F0702030302020204" charset="0"/>
              </a:rPr>
              <a:t>FL Studio</a:t>
            </a:r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Селецький, Решетар, Штонь</a:t>
            </a:r>
            <a:endParaRPr lang="uk-UA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Версії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/>
              <a:t>Программа нараховує близько тридцяти версій, включаючи версії для </a:t>
            </a:r>
            <a:r>
              <a:rPr lang="en-US"/>
              <a:t>iOS, Android </a:t>
            </a:r>
            <a:r>
              <a:rPr lang="uk-UA"/>
              <a:t>та </a:t>
            </a:r>
            <a:r>
              <a:rPr lang="en-US"/>
              <a:t>macOS. </a:t>
            </a:r>
            <a:r>
              <a:rPr lang="uk-UA"/>
              <a:t>З кожною версією, як правило, додаються нові можливості, наприклад, нові плагіни чи багатозадачність.</a:t>
            </a:r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Fruity Loops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FL Studio — редактор</a:t>
            </a:r>
            <a:r>
              <a:rPr lang="uk-UA" altLang="en-US"/>
              <a:t> для написання музики, написаний на </a:t>
            </a:r>
            <a:r>
              <a:rPr lang="en-US" altLang="en-US"/>
              <a:t>Delphi Дідьє “gol” Дембреном </a:t>
            </a:r>
            <a:r>
              <a:rPr lang="uk-UA" altLang="en-US"/>
              <a:t>у 1997 році. Спочатку </a:t>
            </a:r>
            <a:r>
              <a:rPr lang="en-US" altLang="en-US"/>
              <a:t>FL </a:t>
            </a:r>
            <a:r>
              <a:rPr lang="uk-UA" altLang="en-US"/>
              <a:t>була лише чотирьохканальною драм-машиною і називалася </a:t>
            </a:r>
            <a:r>
              <a:rPr lang="en-US" altLang="en-US"/>
              <a:t>Fruity Loops</a:t>
            </a:r>
            <a:r>
              <a:rPr lang="uk-UA" altLang="en-US"/>
              <a:t>, але швидко розвинулася до комплексної звукової робочої станції, що обробляє звук, використовуючи внутрішній 32-бітний алгоритм з рухомою комою, використовуючи драйвер</a:t>
            </a:r>
            <a:r>
              <a:rPr lang="en-US" altLang="uk-UA"/>
              <a:t> </a:t>
            </a:r>
            <a:r>
              <a:rPr lang="uk-UA" altLang="en-US"/>
              <a:t>ASIO</a:t>
            </a:r>
            <a:r>
              <a:rPr lang="en-US" altLang="uk-UA"/>
              <a:t> (Audio Stream Input/Output).</a:t>
            </a:r>
            <a:r>
              <a:rPr lang="uk-UA" altLang="en-US"/>
              <a:t> У 2003 році була перейменована на </a:t>
            </a:r>
            <a:r>
              <a:rPr lang="en-US" altLang="en-US"/>
              <a:t>FL Studio.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Структура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FL Studio </a:t>
            </a:r>
            <a:r>
              <a:rPr lang="uk-UA"/>
              <a:t>використовує генератори для синтезу чи відтворення звуку. За допомогою редактора пишеться партитура, яку після буде грати генератор. Особливість програми полягає в доступності редактору, що представлений у формі віртуальної клавіатури піаніно з аж 128 клавішами. Таким чином будь-хто може писати музику, не маючи музичної освіти (чи навіть музикального слуху).</a:t>
            </a:r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Інтерфейс</a:t>
            </a:r>
            <a:endParaRPr lang="uk-U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2957830"/>
            <a:ext cx="9248775" cy="18097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71295" y="2300605"/>
            <a:ext cx="377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/>
              <a:t>Список каналів (генераторів)</a:t>
            </a:r>
            <a:endParaRPr lang="uk-U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2257425"/>
            <a:ext cx="9991725" cy="4448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9820" y="1719580"/>
            <a:ext cx="89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altLang="en-US"/>
              <a:t>Міксер</a:t>
            </a:r>
            <a:endParaRPr lang="uk-UA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8065" y="2060575"/>
            <a:ext cx="759587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98065" y="1555115"/>
            <a:ext cx="1165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altLang="en-US"/>
              <a:t>Редактор</a:t>
            </a:r>
            <a:endParaRPr lang="uk-U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0960" y="2137410"/>
            <a:ext cx="699008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00960" y="1593215"/>
            <a:ext cx="1138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altLang="en-US"/>
              <a:t>Плейліст</a:t>
            </a:r>
            <a:endParaRPr lang="uk-UA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3190" y="2060575"/>
            <a:ext cx="686562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63190" y="1555115"/>
            <a:ext cx="1275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altLang="en-US"/>
              <a:t>Генератор</a:t>
            </a:r>
            <a:endParaRPr lang="uk-UA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Можливості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uk-UA"/>
              <a:t>Хоча </a:t>
            </a:r>
            <a:r>
              <a:rPr lang="en-US"/>
              <a:t>FL Studio </a:t>
            </a:r>
            <a:r>
              <a:rPr lang="uk-UA"/>
              <a:t>і вважається аматорським інструментом, безліч відомих продюсерів та музикантів використовують саме її для написання музики. Загалом можливості необмежені, адже існує безліч плагінів для імітації чи відтворення найрізноманітніших інструментів. </a:t>
            </a:r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WPS Presentation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8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Algerian</vt:lpstr>
      <vt:lpstr>Arial Rounded MT Bold</vt:lpstr>
      <vt:lpstr>Book Antiqua</vt:lpstr>
      <vt:lpstr>Chiller</vt:lpstr>
      <vt:lpstr>Consolas</vt:lpstr>
      <vt:lpstr>Cooper Black</vt:lpstr>
      <vt:lpstr>Copperplate Gothic Bold</vt:lpstr>
      <vt:lpstr>Curlz MT</vt:lpstr>
      <vt:lpstr>Courier New</vt:lpstr>
      <vt:lpstr>Dosis SemiBold</vt:lpstr>
      <vt:lpstr>Dubai Medium</vt:lpstr>
      <vt:lpstr>Edwardian Script ITC</vt:lpstr>
      <vt:lpstr>Bahnschrift</vt:lpstr>
      <vt:lpstr>Bahnschrift SemiBold Condensed</vt:lpstr>
      <vt:lpstr>Bahnschrift Light</vt:lpstr>
      <vt:lpstr>Broadway</vt:lpstr>
      <vt:lpstr>Brush Script MT</vt:lpstr>
      <vt:lpstr>Franklin Gothic Heavy</vt:lpstr>
      <vt:lpstr>Gill Sans MT</vt:lpstr>
      <vt:lpstr>Jokerman</vt:lpstr>
      <vt:lpstr>Leelawadee UI</vt:lpstr>
      <vt:lpstr>Bahnschrift Light Condensed</vt:lpstr>
      <vt:lpstr>Bradley Hand ITC</vt:lpstr>
      <vt:lpstr>Franklin Gothic Medium Cond</vt:lpstr>
      <vt:lpstr>Gadugi</vt:lpstr>
      <vt:lpstr>Javanese Text</vt:lpstr>
      <vt:lpstr>Kunstler Script</vt:lpstr>
      <vt:lpstr>Magneto</vt:lpstr>
      <vt:lpstr>Malgun Gothic Semilight</vt:lpstr>
      <vt:lpstr>Matura MT Script Capitals</vt:lpstr>
      <vt:lpstr>Microsoft PhagsPa</vt:lpstr>
      <vt:lpstr>Microsoft New Tai Lue</vt:lpstr>
      <vt:lpstr>Microsoft YaHei Light</vt:lpstr>
      <vt:lpstr>Monotype Corsiva</vt:lpstr>
      <vt:lpstr>Mistral</vt:lpstr>
      <vt:lpstr>Montserrat ExtraBold</vt:lpstr>
      <vt:lpstr>Montserrat Black</vt:lpstr>
      <vt:lpstr>NSimSun</vt:lpstr>
      <vt:lpstr>OCR A Extended</vt:lpstr>
      <vt:lpstr>Old English Text MT</vt:lpstr>
      <vt:lpstr>Retro Computer</vt:lpstr>
      <vt:lpstr>Baskerville Old Face</vt:lpstr>
      <vt:lpstr>Bodoni MT</vt:lpstr>
      <vt:lpstr>Dubai</vt:lpstr>
      <vt:lpstr>Footlight MT Light</vt:lpstr>
      <vt:lpstr>Georgia</vt:lpstr>
      <vt:lpstr>Gigi</vt:lpstr>
      <vt:lpstr>Harlow Solid Italic</vt:lpstr>
      <vt:lpstr>Kristen ITC</vt:lpstr>
      <vt:lpstr>Microsoft JhengHei</vt:lpstr>
      <vt:lpstr>Open Sans ExtraBold</vt:lpstr>
      <vt:lpstr>Playbill</vt:lpstr>
      <vt:lpstr>Segoe UI Symbol</vt:lpstr>
      <vt:lpstr>Showcard Gothic</vt:lpstr>
      <vt:lpstr>Trebuchet MS</vt:lpstr>
      <vt:lpstr>Times New Roman</vt:lpstr>
      <vt:lpstr>Verdana</vt:lpstr>
      <vt:lpstr>Viner Hand ITC</vt:lpstr>
      <vt:lpstr>Wide awake Black</vt:lpstr>
      <vt:lpstr>Wide awake</vt:lpstr>
      <vt:lpstr>Marlett</vt:lpstr>
      <vt:lpstr>Source Sans Pro Black</vt:lpstr>
      <vt:lpstr>Comic Sans MS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 Studio</dc:title>
  <dc:creator/>
  <cp:lastModifiedBy>V</cp:lastModifiedBy>
  <cp:revision>25</cp:revision>
  <dcterms:created xsi:type="dcterms:W3CDTF">2022-09-05T18:12:20Z</dcterms:created>
  <dcterms:modified xsi:type="dcterms:W3CDTF">2022-09-05T18:45:55Z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8FBC01F97D6443C198F7D61B82F25D58</vt:lpwstr>
  </property>
  <property fmtid="{D5CDD505-2E9C-101B-9397-08002B2CF9AE}" pid="3" name="KSOProductBuildVer">
    <vt:lpwstr>1033-11.2.0.11306</vt:lpwstr>
  </property>
</Properties>
</file>