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Технології штучного інтелекту в автономних транспортних засобах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C</a:t>
            </a:r>
            <a:r>
              <a:rPr lang="uk-UA" altLang=""/>
              <a:t>елецький В.Р.</a:t>
            </a:r>
            <a:endParaRPr lang="uk-UA" altLang=""/>
          </a:p>
          <a:p>
            <a:r>
              <a:rPr lang="uk-UA" altLang=""/>
              <a:t>ПП-41</a:t>
            </a:r>
            <a:endParaRPr lang="uk-UA" altLang="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Спрощена схема </a:t>
            </a:r>
            <a:endParaRPr lang="uk-UA" altLang="en-US"/>
          </a:p>
        </p:txBody>
      </p:sp>
      <p:pic>
        <p:nvPicPr>
          <p:cNvPr id="107" name="Content Placeholder 1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5940" y="1240790"/>
            <a:ext cx="2849245" cy="5532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/>
              <a:t>Стек технологій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uk-UA" altLang="en-US"/>
              <a:t>Згорткові нейронні мережі (візуальна навігація)</a:t>
            </a:r>
            <a:endParaRPr lang="uk-UA" altLang="en-US"/>
          </a:p>
          <a:p>
            <a:r>
              <a:rPr lang="uk-UA" altLang="en-US"/>
              <a:t>Рекурентні нейронні мережі</a:t>
            </a:r>
            <a:r>
              <a:rPr lang="" altLang="uk-UA"/>
              <a:t> (</a:t>
            </a:r>
            <a:r>
              <a:rPr lang="uk-UA" altLang="uk-UA"/>
              <a:t>визначення патернів, зокрема трафік</a:t>
            </a:r>
            <a:r>
              <a:rPr lang="" altLang="uk-UA"/>
              <a:t>)</a:t>
            </a:r>
            <a:endParaRPr lang="" altLang="uk-UA"/>
          </a:p>
          <a:p>
            <a:r>
              <a:rPr lang="" altLang="uk-UA"/>
              <a:t>Навчання з підкріпленням (</a:t>
            </a:r>
            <a:r>
              <a:rPr lang="uk-UA" altLang=""/>
              <a:t>автономне керування</a:t>
            </a:r>
            <a:r>
              <a:rPr lang="" altLang="uk-UA"/>
              <a:t>)</a:t>
            </a:r>
            <a:endParaRPr lang="" altLang="uk-U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Почнемо з найцікавішого: автономність</a:t>
            </a:r>
            <a:endParaRPr lang="uk-UA" alt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883" y="1472565"/>
            <a:ext cx="8086725" cy="262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022985" y="4329430"/>
            <a:ext cx="4728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/>
              <a:t>Як саме автономні ТЗ вирішують, що робити?</a:t>
            </a:r>
            <a:endParaRPr lang="uk-UA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Сприйняття</a:t>
            </a:r>
            <a:endParaRPr lang="uk-UA" altLang="en-US"/>
          </a:p>
        </p:txBody>
      </p:sp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9955" y="1344930"/>
            <a:ext cx="7124700" cy="5014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8291195" y="1344930"/>
            <a:ext cx="3573145" cy="5014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uk-UA" altLang="en-US"/>
              <a:t>Сприйняття складається з трьох аспектів: візуальний (камери), світловий (LiDAR) і радіохвильовий (радар).</a:t>
            </a:r>
            <a:endParaRPr lang="uk-U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LiDAR</a:t>
            </a:r>
            <a:endParaRPr lang="en-US"/>
          </a:p>
        </p:txBody>
      </p:sp>
      <p:pic>
        <p:nvPicPr>
          <p:cNvPr id="4" name="Self-driving-car-LiDAR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38200" y="2520347"/>
            <a:ext cx="10515600" cy="2961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/>
              <a:t>Плюси і мінуси радара та LiDARа</a:t>
            </a:r>
            <a:endParaRPr lang="uk-UA"/>
          </a:p>
        </p:txBody>
      </p:sp>
      <p:pic>
        <p:nvPicPr>
          <p:cNvPr id="102" name="Content Placeholder 1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6440" y="1779905"/>
            <a:ext cx="9157335" cy="4273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Локалізація</a:t>
            </a:r>
            <a:endParaRPr lang="uk-UA" altLang="en-US"/>
          </a:p>
        </p:txBody>
      </p:sp>
      <p:pic>
        <p:nvPicPr>
          <p:cNvPr id="103" name="Content Placeholder 1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1" y="1483678"/>
            <a:ext cx="8039099" cy="421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9112885" y="1483995"/>
            <a:ext cx="2832100" cy="183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uk-UA" altLang="en-US"/>
              <a:t>Приклад візуальної одометрії</a:t>
            </a:r>
            <a:endParaRPr lang="uk-UA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Прогнозування</a:t>
            </a:r>
            <a:endParaRPr lang="uk-UA" altLang="en-US"/>
          </a:p>
        </p:txBody>
      </p:sp>
      <p:pic>
        <p:nvPicPr>
          <p:cNvPr id="105" name="Content Placeholder 1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33500"/>
            <a:ext cx="7049770" cy="4984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Прийняття рішень</a:t>
            </a:r>
            <a:endParaRPr lang="uk-UA" altLang="en-US"/>
          </a:p>
        </p:txBody>
      </p:sp>
      <p:pic>
        <p:nvPicPr>
          <p:cNvPr id="106" name="Content Placeholder 1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1365" y="1372235"/>
            <a:ext cx="8982075" cy="487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9290685" y="1189990"/>
            <a:ext cx="2593340" cy="172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uk-UA" altLang="en-US"/>
              <a:t>Ілюстрація можливих рішень для автономного ТЗ, що наближається до перехрестя</a:t>
            </a:r>
            <a:endParaRPr lang="uk-UA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WPS Presentation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Технології штучного інтелекту в автономних транспортних засобах</dc:title>
  <dc:creator>V</dc:creator>
  <cp:lastModifiedBy>Сергей Сиров</cp:lastModifiedBy>
  <cp:revision>22</cp:revision>
  <dcterms:created xsi:type="dcterms:W3CDTF">2023-12-05T18:57:37Z</dcterms:created>
  <dcterms:modified xsi:type="dcterms:W3CDTF">2023-12-05T19:41:04Z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6D33FE734DF04961964E27AF6809BB42_11</vt:lpwstr>
  </property>
  <property fmtid="{D5CDD505-2E9C-101B-9397-08002B2CF9AE}" pid="3" name="KSOProductBuildVer">
    <vt:lpwstr>1033-12.2.0.13306</vt:lpwstr>
  </property>
</Properties>
</file>