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Лінійний пошук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uk-UA" altLang="en-US" sz="3600"/>
              <a:t>Найпростіший алгоритм для найпростіших задач</a:t>
            </a:r>
            <a:endParaRPr lang="uk-UA" alt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uk-UA" altLang="en-US"/>
              <a:t>Лінійний пошук це алгоритм послідовного пошуку знаходження заданого значення довільної функції на деякому її відрізку (заданого елементу деякого масиву). Цей алгоритм є найпростішим алгоритмом пошуку і на відміну, наприклад, від двійкового пошуку, не накладає жодних обмежень на функцію і має просту реалізацію. Пошук значення функції (або ж елементу) здійснюється простим порівнянням чергового розглянутого значення з шуканим і, якщо значення збігаються (з тією або іншою точністю), то пошук вважається завершеним. В даному конкретному випадку аспект точності пошуку неістотний, оскільки ми маємо справу зі змінними типу </a:t>
            </a:r>
            <a:r>
              <a:rPr lang="en-US" altLang="en-US"/>
              <a:t>int.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 altLang="en-US"/>
              <a:t>Ефективність</a:t>
            </a:r>
            <a:endParaRPr lang="uk-UA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У зв'язку з малою ефективністю в порівнянні з іншими алгоритмами лінійний пошук зазвичай використовують лише тоді, коли відрізок пошукової системи</a:t>
            </a:r>
            <a:r>
              <a:rPr lang="ru-RU" altLang="en-US"/>
              <a:t> (в даному випадку массив)</a:t>
            </a:r>
            <a:r>
              <a:rPr lang="en-US"/>
              <a:t> містить дуже мало елементів, однак лінійний пошук не вимагає додаткової пам'яті або обробки/аналізу функції, так що може працювати в потоковому режимі при безпосередньому отриманні даних з будь-якого джерела. Так само, лінійний пошук часто використовується у вигляді лінійних алгоритмів пошуку максимуму/мінімуму.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1182</Words>
  <Application>WPS Presentation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Лінійний пошук</dc:title>
  <dc:creator/>
  <cp:lastModifiedBy>V</cp:lastModifiedBy>
  <cp:revision>1</cp:revision>
  <dcterms:created xsi:type="dcterms:W3CDTF">2021-05-18T08:17:54Z</dcterms:created>
  <dcterms:modified xsi:type="dcterms:W3CDTF">2021-05-18T08:17:54Z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