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microsoft.com/office/2007/relationships/media" Target="file:///C:\Users\V\Desktop\insertion%20sort.mp4" TargetMode="External"/><Relationship Id="rId1" Type="http://schemas.openxmlformats.org/officeDocument/2006/relationships/video" Target="file:///C:\Users\V\Desktop\insertion%20sort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 dirty="0"/>
              <a:t>Сортування включенням</a:t>
            </a:r>
            <a:endParaRPr lang="ru-RU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Прост</a:t>
            </a:r>
            <a:r>
              <a:rPr lang="uk-UA" altLang="en-US"/>
              <a:t>іше, ніж може здатися</a:t>
            </a:r>
            <a:endParaRPr lang="uk-U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uk-UA" altLang="en-US"/>
              <a:t>Алгоритм сортування включенням працює доволі прямо: н</a:t>
            </a:r>
            <a:r>
              <a:rPr lang="en-US"/>
              <a:t>а кожному</a:t>
            </a:r>
            <a:r>
              <a:rPr lang="uk-UA" altLang="en-US"/>
              <a:t> його</a:t>
            </a:r>
            <a:r>
              <a:rPr lang="en-US"/>
              <a:t> кроці</a:t>
            </a:r>
            <a:r>
              <a:rPr lang="uk-UA" altLang="en-US"/>
              <a:t> </a:t>
            </a:r>
            <a:r>
              <a:rPr lang="en-US"/>
              <a:t>ми</a:t>
            </a:r>
            <a:r>
              <a:rPr lang="uk-UA" altLang="en-US"/>
              <a:t> просто</a:t>
            </a:r>
            <a:r>
              <a:rPr lang="en-US"/>
              <a:t> вибираємо один з елементів вхідних даних і вставляємо його на потрібну позицію у вже відсортованому списку доти, доки набір вхідних даних не буде вичерпано. Метод вибору чергового елементу з початкового масиву довільний</a:t>
            </a:r>
            <a:r>
              <a:rPr lang="uk-UA" altLang="en-US"/>
              <a:t>.</a:t>
            </a:r>
            <a:r>
              <a:rPr lang="en-US"/>
              <a:t> Зазвичай (і з метою отримання стійкого алгоритму сортування), елементи вставляються за порядком їх появи у вхідному масиві.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/>
              <a:t>Наочний приклад д</a:t>
            </a:r>
            <a:r>
              <a:rPr lang="uk-UA" altLang="ru-RU"/>
              <a:t>ії алгоритму</a:t>
            </a:r>
            <a:br>
              <a:rPr lang="uk-UA" altLang="ru-RU"/>
            </a:br>
            <a:r>
              <a:rPr lang="uk-UA" altLang="ru-RU" sz="2220"/>
              <a:t>(у даному випадку кожний елемент рухається вліво, доки зліва не буде меншого елементу)</a:t>
            </a:r>
            <a:endParaRPr lang="uk-UA" altLang="ru-RU" sz="2220"/>
          </a:p>
        </p:txBody>
      </p:sp>
      <p:pic>
        <p:nvPicPr>
          <p:cNvPr id="8" name="insertion sort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753485" y="2486660"/>
            <a:ext cx="4685030" cy="2693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WPS Presentation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Сортування включенням</dc:title>
  <dc:creator/>
  <cp:lastModifiedBy>V</cp:lastModifiedBy>
  <cp:revision>1</cp:revision>
  <dcterms:created xsi:type="dcterms:W3CDTF">2021-05-18T08:26:29Z</dcterms:created>
  <dcterms:modified xsi:type="dcterms:W3CDTF">2021-05-18T08:26:29Z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