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Scheduler </a:t>
            </a:r>
            <a:endParaRPr lang="en-US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aka Планувальник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 b="0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Загальні відомості:</a:t>
            </a:r>
            <a:endParaRPr lang="uk-UA" altLang="ru-RU" b="0">
              <a:solidFill>
                <a:schemeClr val="bg1"/>
              </a:solidFill>
              <a:latin typeface="Futura Bk BT" panose="020B0502020204020303" charset="0"/>
              <a:cs typeface="Futura Bk BT" panose="020B05020202040203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uk-UA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Планувальник - компонент </a:t>
            </a:r>
            <a:r>
              <a:rPr lang="en-US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Microsoft Windows, </a:t>
            </a:r>
            <a:r>
              <a:rPr lang="uk-UA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що надає можливість запланувати запуск програм або скриптів в певні моменти часу або через деякі інтервали. В першій версії програми</a:t>
            </a:r>
            <a:r>
              <a:rPr lang="en-US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 (Windows 2000, Windows XP, Windows Server 2003)</a:t>
            </a:r>
            <a:r>
              <a:rPr lang="uk-UA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 опис завдань та розклад запуску зберігались у бінарних </a:t>
            </a:r>
            <a:r>
              <a:rPr lang="en-US" altLang="ru-RU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.job </a:t>
            </a:r>
            <a:r>
              <a:rPr lang="uk-UA" altLang="en-US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файлах, а взаємодії з завданнями були можливі лише через пряме редагування такого файлу. В другій версії </a:t>
            </a:r>
            <a:r>
              <a:rPr lang="en-US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(Windows Vista, Windows Server 2008) .job </a:t>
            </a:r>
            <a:r>
              <a:rPr lang="uk-UA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файли засновані на </a:t>
            </a:r>
            <a:r>
              <a:rPr lang="cs-CZ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XML, </a:t>
            </a:r>
            <a:r>
              <a:rPr lang="uk-UA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що робить їх придатними до читання людиною. </a:t>
            </a:r>
            <a:r>
              <a:rPr lang="en-US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Microsoft </a:t>
            </a:r>
            <a:r>
              <a:rPr lang="uk-UA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рекомендує використовувати </a:t>
            </a:r>
            <a:r>
              <a:rPr lang="en-US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Task Scheduler API</a:t>
            </a:r>
            <a:r>
              <a:rPr lang="uk-UA" altLang="en-US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або консольну утиліту </a:t>
            </a:r>
            <a:r>
              <a:rPr lang="en-US" altLang="en-US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schtasks.exe</a:t>
            </a:r>
            <a:r>
              <a:rPr lang="en-US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 </a:t>
            </a:r>
            <a:r>
              <a:rPr lang="uk-UA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для взаємодії з </a:t>
            </a:r>
            <a:r>
              <a:rPr lang="en-US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.job </a:t>
            </a:r>
            <a:r>
              <a:rPr lang="uk-UA" altLang="uk-UA">
                <a:solidFill>
                  <a:schemeClr val="bg1"/>
                </a:solidFill>
                <a:latin typeface="Futura Bk BT" panose="020B0502020204020303" charset="0"/>
                <a:cs typeface="Futura Bk BT" panose="020B0502020204020303" charset="0"/>
              </a:rPr>
              <a:t>файлами, незважаючи на наявність можливості прямого їх редагування.</a:t>
            </a:r>
            <a:r>
              <a:rPr lang="uk-UA" altLang="uk-UA">
                <a:latin typeface="Futura Bk BT" panose="020B0502020204020303" charset="0"/>
                <a:cs typeface="Futura Bk BT" panose="020B0502020204020303" charset="0"/>
              </a:rPr>
              <a:t> </a:t>
            </a:r>
            <a:endParaRPr lang="uk-UA" altLang="uk-UA">
              <a:latin typeface="Futura Bk BT" panose="020B0502020204020303" charset="0"/>
              <a:cs typeface="Futura Bk BT" panose="020B0502020204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Використання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Детальн</a:t>
            </a:r>
            <a:r>
              <a:rPr lang="uk-UA" altLang="en-US">
                <a:solidFill>
                  <a:schemeClr val="bg1"/>
                </a:solidFill>
              </a:rPr>
              <a:t>і інструкції щодо використання можна знайти на сайті </a:t>
            </a:r>
            <a:r>
              <a:rPr lang="en-US" altLang="en-US">
                <a:solidFill>
                  <a:schemeClr val="bg1"/>
                </a:solidFill>
              </a:rPr>
              <a:t>docs.microsoft.com</a:t>
            </a:r>
            <a:r>
              <a:rPr lang="uk-UA" altLang="en-US">
                <a:solidFill>
                  <a:schemeClr val="bg1"/>
                </a:solidFill>
              </a:rPr>
              <a:t>. Важливо, що на сайті є також сторінка </a:t>
            </a:r>
            <a:r>
              <a:rPr lang="en-US" altLang="uk-UA">
                <a:solidFill>
                  <a:schemeClr val="bg1"/>
                </a:solidFill>
              </a:rPr>
              <a:t>Task Scheduler for Developers, </a:t>
            </a:r>
            <a:r>
              <a:rPr lang="uk-UA" altLang="uk-UA">
                <a:solidFill>
                  <a:schemeClr val="bg1"/>
                </a:solidFill>
              </a:rPr>
              <a:t>яка фокусується на </a:t>
            </a:r>
            <a:r>
              <a:rPr lang="en-US" altLang="uk-UA">
                <a:solidFill>
                  <a:schemeClr val="bg1"/>
                </a:solidFill>
              </a:rPr>
              <a:t>API</a:t>
            </a:r>
            <a:r>
              <a:rPr lang="uk-UA" altLang="en-US">
                <a:solidFill>
                  <a:schemeClr val="bg1"/>
                </a:solidFill>
              </a:rPr>
              <a:t>.</a:t>
            </a:r>
            <a:r>
              <a:rPr lang="cs-CZ" altLang="uk-UA">
                <a:solidFill>
                  <a:schemeClr val="bg1"/>
                </a:solidFill>
              </a:rPr>
              <a:t> </a:t>
            </a:r>
            <a:endParaRPr lang="cs-CZ" altLang="uk-UA">
              <a:solidFill>
                <a:schemeClr val="bg1"/>
              </a:solidFill>
            </a:endParaRPr>
          </a:p>
          <a:p>
            <a:r>
              <a:rPr lang="ru-RU" altLang="uk-UA">
                <a:solidFill>
                  <a:schemeClr val="bg1"/>
                </a:solidFill>
              </a:rPr>
              <a:t>На </a:t>
            </a:r>
            <a:r>
              <a:rPr lang="uk-UA" altLang="uk-UA">
                <a:solidFill>
                  <a:schemeClr val="bg1"/>
                </a:solidFill>
              </a:rPr>
              <a:t>даний момент планувальник задач використовується досить рідко, оскільки більша частина його функціоналу може бути використана оболонкою </a:t>
            </a:r>
            <a:r>
              <a:rPr lang="cs-CZ" altLang="uk-UA">
                <a:solidFill>
                  <a:schemeClr val="bg1"/>
                </a:solidFill>
              </a:rPr>
              <a:t>Windows PowerShell, </a:t>
            </a:r>
            <a:r>
              <a:rPr lang="uk-UA" altLang="uk-UA">
                <a:solidFill>
                  <a:schemeClr val="bg1"/>
                </a:solidFill>
              </a:rPr>
              <a:t>якою користується переважна більшість спеціалістів зі системної адміністрації. </a:t>
            </a:r>
            <a:endParaRPr lang="uk-UA" altLang="uk-UA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>
                <a:solidFill>
                  <a:schemeClr val="bg1"/>
                </a:solidFill>
              </a:rPr>
              <a:t>Зовнішній вигляд</a:t>
            </a:r>
            <a:endParaRPr lang="uk-UA" altLang="ru-RU">
              <a:solidFill>
                <a:schemeClr val="bg1"/>
              </a:solidFill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6040" y="1825625"/>
            <a:ext cx="65976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>
                <a:solidFill>
                  <a:schemeClr val="bg1"/>
                </a:solidFill>
              </a:rPr>
              <a:t>Зовнішній вигляд</a:t>
            </a:r>
            <a:endParaRPr lang="uk-UA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3025" y="1825625"/>
            <a:ext cx="65843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>
                <a:solidFill>
                  <a:schemeClr val="bg1"/>
                </a:solidFill>
              </a:rPr>
              <a:t>Зовнішній вигляд</a:t>
            </a:r>
            <a:endParaRPr lang="uk-UA" altLang="ru-RU">
              <a:solidFill>
                <a:schemeClr val="bg1"/>
              </a:solidFill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3170" y="1825625"/>
            <a:ext cx="68040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Presentation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Cambria</vt:lpstr>
      <vt:lpstr>Bodoni Bk BT</vt:lpstr>
      <vt:lpstr>Bodoni Bd BT</vt:lpstr>
      <vt:lpstr>Cambria Math</vt:lpstr>
      <vt:lpstr>CentSchbkCyrill BT</vt:lpstr>
      <vt:lpstr>Clarendon Blk BT</vt:lpstr>
      <vt:lpstr>Clarendon BT</vt:lpstr>
      <vt:lpstr>Clarendon Lt BT</vt:lpstr>
      <vt:lpstr>Comic Sans MS</vt:lpstr>
      <vt:lpstr>Consolas</vt:lpstr>
      <vt:lpstr>Constantia</vt:lpstr>
      <vt:lpstr>Corbel Light</vt:lpstr>
      <vt:lpstr>Corbel</vt:lpstr>
      <vt:lpstr>Courier New</vt:lpstr>
      <vt:lpstr>Embassy BT</vt:lpstr>
      <vt:lpstr>EngraversGothic BT</vt:lpstr>
      <vt:lpstr>Fira Sans Condensed ExtraBold</vt:lpstr>
      <vt:lpstr>Futura Bk BT</vt:lpstr>
      <vt:lpstr>Office Theme</vt:lpstr>
      <vt:lpstr>PowerPoint 演示文稿</vt:lpstr>
      <vt:lpstr>PowerPoint 演示文稿</vt:lpstr>
      <vt:lpstr>PowerPoint 演示文稿</vt:lpstr>
      <vt:lpstr>Використання</vt:lpstr>
      <vt:lpstr>Зовнішній вигляд</vt:lpstr>
      <vt:lpstr>Зовнішній вигляд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Acer</cp:lastModifiedBy>
  <cp:revision>5</cp:revision>
  <dcterms:created xsi:type="dcterms:W3CDTF">2021-03-22T15:22:56Z</dcterms:created>
  <dcterms:modified xsi:type="dcterms:W3CDTF">2021-03-23T09:01:55Z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1049-11.2.0.10017</vt:lpwstr>
  </property>
</Properties>
</file>