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Маршрутизація в мережах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altLang="en-US"/>
              <a:t>%username% ПП21/2</a:t>
            </a:r>
            <a:endParaRPr lang="uk-U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Актуальність тематики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Маршрутизація даних є і буде актуальною завжди, оскільки вона лежить в основі будь-якої мережі, починаючи з локальної в офісі і закінчуючи транснаціональними зв’язками. Маршрутизатори використовують безліч алгоритмів для визначення можливих маршрутів прямування даних в комп'ютерній мережі. Застосування протоколу маршрутизації дозволяє уникнути ручного введення всіх допустимих маршрутів, що, у свою чергу, знижує кількість помилок, забезпечує узгодженість дій усіх маршрутизаторів в мережі і значно полегшує працю адміністраторів.</a:t>
            </a:r>
            <a:endParaRPr lang="en-US"/>
          </a:p>
          <a:p>
            <a:pPr marL="0" indent="0">
              <a:buNone/>
            </a:pPr>
            <a:r>
              <a:rPr lang="en-US"/>
              <a:t>Саме через це актуальною є будь-яка тема, що так чи інакше стосується маршрутизації: маршрути пакетів, керування пакетами, власне маршрутизація, структура і властивості IP адреси, розподіл адрес між мережами, DNS і DHCP сервери,</a:t>
            </a:r>
            <a:r>
              <a:rPr lang="uk-UA" altLang="en-US"/>
              <a:t> </a:t>
            </a:r>
            <a:r>
              <a:rPr lang="en-US"/>
              <a:t>властивості маршрутизаторів, таблиці маршрутизації, її протоколи і критерії, оптимальні маршрути, властивості мереж з маршрутизацією та глобальні мережі - розуміння усіх цих тем, хоч би і на базовому рівні, є гарною підмогою для спеціаліста будь-якої пов’язаної з інформаційними технологіями галузі.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Принципи і протоколи маршрутизації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/>
              <a:t>Протоколи маршрутизації діляться на два види, що залежать від типів алгоритмів, на яких вони засновані (або можуть бути гібридними - поєднувати обидва підходи):</a:t>
            </a:r>
            <a:endParaRPr lang="en-US"/>
          </a:p>
          <a:p>
            <a:r>
              <a:rPr lang="en-US"/>
              <a:t>Дистанційно-векторні протоколи, засновані на Distance Vector Algorithm (DVA);</a:t>
            </a:r>
            <a:endParaRPr lang="en-US"/>
          </a:p>
          <a:p>
            <a:r>
              <a:rPr lang="en-US"/>
              <a:t>Протоколи стану каналу зв'язку, засновані на Link State Algorithm (LSA).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Так само протоколи маршрутизації діляться на два види залежно від сфери застосування:</a:t>
            </a:r>
            <a:endParaRPr lang="en-US"/>
          </a:p>
          <a:p>
            <a:r>
              <a:rPr lang="en-US"/>
              <a:t>Міждоменна маршрутизація;</a:t>
            </a:r>
            <a:endParaRPr lang="en-US"/>
          </a:p>
          <a:p>
            <a:r>
              <a:rPr lang="en-US"/>
              <a:t>Внутрішньодоменна маршрутизація.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Примітивна схема маршрутизації </a:t>
            </a:r>
            <a:endParaRPr lang="uk-UA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5820" y="1762760"/>
            <a:ext cx="8749665" cy="4921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Маршрутизація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Маршрутизація — процес визначення маршруту прямування інформації між мережами. Маршрутизатор приймає рішення, що базується на IP-адресі отримувача пакету. Для того, щоб переслати пакет далі, всі пристрої на шляху слідування використовують IP-адресу отримувача. Для прийняття правильного рішення маршрутизатор має знати напрямки і маршрути до віддалених мереж.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9910" y="1821815"/>
            <a:ext cx="9124315" cy="4650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Структура і властивості IP адреси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IP-адреса - ідентифікатор (унікальний числовий номер) мережевого рівня, який використовується для адресації комп'ютерів чи пристроїв у мережах, які побудовані з використанням протоколу TCP/IP (н-д Інтернет). У мережі Інтернет потрібна глобальна унікальність адрес, у разі роботи в локальній мережі — у межах мережі.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7550" y="1825625"/>
            <a:ext cx="8216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WPS Presentation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Маршрутизація в мережах</vt:lpstr>
      <vt:lpstr>Актуальність тематики</vt:lpstr>
      <vt:lpstr>Принципи і протоколи маршрутизації</vt:lpstr>
      <vt:lpstr>Примітивна схема маршрутизації </vt:lpstr>
      <vt:lpstr>Маршрутизація</vt:lpstr>
      <vt:lpstr>PowerPoint 演示文稿</vt:lpstr>
      <vt:lpstr>Структура і властивості IP адреси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Маршрутизація в мережах</dc:title>
  <dc:creator/>
  <cp:lastModifiedBy>V</cp:lastModifiedBy>
  <cp:revision>7</cp:revision>
  <dcterms:created xsi:type="dcterms:W3CDTF">2021-11-26T20:43:00Z</dcterms:created>
  <dcterms:modified xsi:type="dcterms:W3CDTF">2022-03-21T14:48:49Z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7A4CC06F063741CFAC70D821305F675E</vt:lpwstr>
  </property>
  <property fmtid="{D5CDD505-2E9C-101B-9397-08002B2CF9AE}" pid="3" name="KSOProductBuildVer">
    <vt:lpwstr>1033-11.2.0.10463</vt:lpwstr>
  </property>
</Properties>
</file>