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7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latin typeface="Comic Sans MS" panose="030F0702030302020204" charset="0"/>
                <a:cs typeface="Comic Sans MS" panose="030F0702030302020204" charset="0"/>
              </a:rPr>
              <a:t>Історія створення та ключові принципи інтернету </a:t>
            </a:r>
            <a:endParaRPr lang="uk-UA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Comic Sans MS" panose="030F0702030302020204" charset="0"/>
                <a:cs typeface="Comic Sans MS" panose="030F0702030302020204" charset="0"/>
              </a:rPr>
              <a:t>%username%</a:t>
            </a:r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uk-UA" altLang="en-US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ПП21-2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IV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uk-UA" sz="2800">
                <a:latin typeface="Comic Sans MS" panose="030F0702030302020204" charset="0"/>
                <a:cs typeface="Comic Sans MS" panose="030F0702030302020204" charset="0"/>
              </a:rPr>
              <a:t>Сучасність</a:t>
            </a:r>
            <a:endParaRPr lang="uk-UA" altLang="uk-UA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Content Placeholder 4" descr="4chan_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0550" y="1881505"/>
            <a:ext cx="4206875" cy="16478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635" y="2057400"/>
            <a:ext cx="5612130" cy="3811905"/>
          </a:xfrm>
        </p:spPr>
        <p:txBody>
          <a:bodyPr/>
          <a:p>
            <a:r>
              <a:rPr lang="uk-UA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У жовтні 2003 року Крістофер “</a:t>
            </a:r>
            <a:r>
              <a:rPr lang="en-US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moot</a:t>
            </a:r>
            <a:r>
              <a:rPr lang="uk-UA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Поул запустив 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4chan -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англомовний аналог 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2chan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, де відбувається анонімне спілкування на найрізніші теми. Цей веб-сайт описують як хаб Інтернет-субкультури, джерело мемів, хактивістських рухів та нелегального/разливого контенту. Відома газета 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The Guardian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охарактеризувала 4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chan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як “божевільний, молодецький, блискучий і обурливий”.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Станом на жовтень 2021 року Форчан має 20 мільйонів відвідувачів, котрі роблять більш ніж 900,000 постів на день.</a:t>
            </a:r>
            <a:endParaRPr lang="uk-UA" altLang="uk-UA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IV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uk-UA" sz="2800">
                <a:latin typeface="Comic Sans MS" panose="030F0702030302020204" charset="0"/>
                <a:cs typeface="Comic Sans MS" panose="030F0702030302020204" charset="0"/>
              </a:rPr>
              <a:t>Сучасність</a:t>
            </a:r>
            <a:endParaRPr lang="uk-UA" altLang="uk-UA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Content Placeholder 4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60925" y="1531620"/>
            <a:ext cx="7107555" cy="39979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uk-UA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24го квітня 2005 року на відеохостинг </a:t>
            </a:r>
            <a:r>
              <a:rPr lang="en-US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YouTube </a:t>
            </a:r>
            <a:r>
              <a:rPr lang="uk-UA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завантажено</a:t>
            </a:r>
            <a:r>
              <a:rPr lang="ru-RU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 перше в</a:t>
            </a:r>
            <a:r>
              <a:rPr lang="uk-UA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ідео. Посилання https://youtu.be/jNQXAC9IVRw увічнило 18-секундний .</a:t>
            </a:r>
            <a:r>
              <a:rPr lang="en-US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mp4 </a:t>
            </a:r>
            <a:r>
              <a:rPr lang="uk-UA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файл, у якому один з співзасновників та власників </a:t>
            </a:r>
            <a:r>
              <a:rPr lang="en-US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YouTube </a:t>
            </a:r>
            <a:r>
              <a:rPr lang="uk-UA" altLang="en-US" sz="1800">
                <a:latin typeface="Comic Sans MS" panose="030F0702030302020204" charset="0"/>
                <a:cs typeface="Comic Sans MS" panose="030F0702030302020204" charset="0"/>
                <a:sym typeface="+mn-ea"/>
              </a:rPr>
              <a:t>стоїть перед вольєром слона у зоопарку Сан-Дієґо. Початком виняткової платформи став коротенький нарис про одного з найбільших ссавців планети. </a:t>
            </a:r>
            <a:endParaRPr lang="uk-UA" altLang="en-US" sz="18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IV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uk-UA" sz="2800">
                <a:latin typeface="Comic Sans MS" panose="030F0702030302020204" charset="0"/>
                <a:cs typeface="Comic Sans MS" panose="030F0702030302020204" charset="0"/>
              </a:rPr>
              <a:t>Сучасність</a:t>
            </a:r>
            <a:endParaRPr lang="uk-UA" altLang="uk-UA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370" y="2057400"/>
            <a:ext cx="4712970" cy="3811905"/>
          </a:xfrm>
        </p:spPr>
        <p:txBody>
          <a:bodyPr/>
          <a:p>
            <a:r>
              <a:rPr lang="uk-UA" sz="2000">
                <a:latin typeface="Comic Sans MS" panose="030F0702030302020204" charset="0"/>
                <a:cs typeface="Comic Sans MS" panose="030F0702030302020204" charset="0"/>
              </a:rPr>
              <a:t>У лютому 2006 було створено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</a:rPr>
              <a:t>2ch.ru - 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</a:rPr>
              <a:t>найпопулярніший іміджборд серед країн колишньої СНГ. Двач - система форумів, де можно спілкуватися швидко та вільно, де будь-яка точка зору має право на життя. Відомий за кібербулінг, мізогінію, токсичний тролінг та деанони відомих діячів мистецтва, він став рідним дімом для анонів з Росії, України та Білорусі. </a:t>
            </a:r>
            <a:endParaRPr lang="uk-UA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Content Placeholder 5" descr="an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1645" y="1363980"/>
            <a:ext cx="6060440" cy="42805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IV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uk-UA" sz="2800">
                <a:latin typeface="Comic Sans MS" panose="030F0702030302020204" charset="0"/>
                <a:cs typeface="Comic Sans MS" panose="030F0702030302020204" charset="0"/>
              </a:rPr>
              <a:t>Сучасність</a:t>
            </a:r>
            <a:endParaRPr lang="uk-UA" altLang="uk-UA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370" y="2057400"/>
            <a:ext cx="4712970" cy="3811905"/>
          </a:xfrm>
        </p:spPr>
        <p:txBody>
          <a:bodyPr/>
          <a:p>
            <a:r>
              <a:rPr lang="uk-UA" sz="2000">
                <a:latin typeface="Comic Sans MS" panose="030F0702030302020204" charset="0"/>
                <a:cs typeface="Comic Sans MS" panose="030F0702030302020204" charset="0"/>
              </a:rPr>
              <a:t>Серпень 2011 - початок творчості одного з найважливіших анти-блогерів, </a:t>
            </a:r>
            <a:r>
              <a:rPr lang="ru-RU" altLang="uk-UA" sz="2000">
                <a:latin typeface="Comic Sans MS" panose="030F0702030302020204" charset="0"/>
                <a:cs typeface="Comic Sans MS" panose="030F0702030302020204" charset="0"/>
              </a:rPr>
              <a:t>Джорджа “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</a:rPr>
              <a:t>Filthy Frank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</a:rPr>
              <a:t>” Міллера. У 2013 році, скористувавшись псевдонімом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</a:rPr>
              <a:t> Pink Guy,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</a:rPr>
              <a:t> він став режисером сюрреалістичних комедійних хіп-хоп кліпів, що сколихнули весь Інтернет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</a:rPr>
              <a:t> (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</a:rPr>
              <a:t>зокрема, 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</a:rPr>
              <a:t>Harlem Shake)</a:t>
            </a:r>
            <a:r>
              <a:rPr lang="uk-UA" altLang="en-US" sz="2000"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uk-UA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uk-UA" altLang="en-US" sz="200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uk-UA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US" sz="2000">
                <a:latin typeface="Comic Sans MS" panose="030F0702030302020204" charset="0"/>
                <a:cs typeface="Comic Sans MS" panose="030F0702030302020204" charset="0"/>
              </a:rPr>
              <a:t>hamburger please? </a:t>
            </a:r>
            <a:r>
              <a:rPr lang="uk-UA" altLang="uk-UA" sz="200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ru-RU" altLang="uk-UA" sz="200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uk-UA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Content Placeholder 4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702435"/>
            <a:ext cx="6172200" cy="3442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uk-UA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Інтернет - надзвичайно глобальний феномен. Описати його цілком майже неможливо, але деякі ключові моменти все ж таки варті уваги - їх я і виділив у цій презентації. Дякую за увагу!</a:t>
            </a:r>
            <a:endParaRPr lang="uk-UA" alt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Content Placeholder 3" descr="adio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84980" y="1600200"/>
            <a:ext cx="36207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Ключові принципи: </a:t>
            </a:r>
            <a:endParaRPr lang="uk-UA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відкритість (можливість для кожного бачити, як насправді працює мережа)</a:t>
            </a:r>
            <a:endParaRPr lang="uk-UA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доступність (Інтернет не може мати </a:t>
            </a:r>
            <a:r>
              <a:rPr lang="ru-RU">
                <a:latin typeface="Comic Sans MS" panose="030F0702030302020204" charset="0"/>
                <a:cs typeface="Comic Sans MS" panose="030F0702030302020204" charset="0"/>
              </a:rPr>
              <a:t>жо</a:t>
            </a:r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дних обмежень з доступу)</a:t>
            </a:r>
            <a:endParaRPr lang="uk-UA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комплексність (уникнення потреби звертатись до третіх сторон під час користування)</a:t>
            </a:r>
            <a:endParaRPr lang="uk-UA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 </a:t>
            </a:r>
            <a:br>
              <a:rPr lang="en-US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altLang="en-US" sz="2400">
                <a:latin typeface="Comic Sans MS" panose="030F0702030302020204" charset="0"/>
                <a:cs typeface="Comic Sans MS" panose="030F0702030302020204" charset="0"/>
              </a:rPr>
              <a:t>ARPANET</a:t>
            </a:r>
            <a:endParaRPr lang="en-US" alt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Цей акронім означає 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</a:rPr>
              <a:t>Advanced Research Projects Agency Network</a:t>
            </a:r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 (мережа агентства передових досліджень), що була сформована у 1969 році. Основна мета - об'єднати у мережу науково-дослідницькі та військові інститути США, задля збільшення швидкості та покращення зручності обміну інформацією між ними; також стояла задача створити інфраструктуру, спроможну пережити атомний удар. </a:t>
            </a:r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У 1971 були відправлені перші </a:t>
            </a:r>
            <a:r>
              <a:rPr lang="en-US" altLang="en-US" sz="2800">
                <a:latin typeface="Comic Sans MS" panose="030F0702030302020204" charset="0"/>
                <a:cs typeface="Comic Sans MS" panose="030F0702030302020204" charset="0"/>
              </a:rPr>
              <a:t>e-mail</a:t>
            </a:r>
            <a:r>
              <a:rPr lang="ru-RU" altLang="en-US" sz="2800">
                <a:latin typeface="Comic Sans MS" panose="030F0702030302020204" charset="0"/>
                <a:cs typeface="Comic Sans MS" panose="030F0702030302020204" charset="0"/>
              </a:rPr>
              <a:t>и, а 1973 встановлено </a:t>
            </a:r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інтернаціональний зв’язок з Лондоном.</a:t>
            </a:r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  <a:p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Карта 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ARPANET (1980)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Content Placeholder 3" descr="arpa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5580" y="1600200"/>
            <a:ext cx="67202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II</a:t>
            </a:r>
            <a:br>
              <a:rPr lang="en-US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en-US" sz="2400">
                <a:latin typeface="Comic Sans MS" panose="030F0702030302020204" charset="0"/>
                <a:cs typeface="Comic Sans MS" panose="030F0702030302020204" charset="0"/>
              </a:rPr>
              <a:t>Мережа мереж</a:t>
            </a:r>
            <a:endParaRPr lang="uk-UA" alt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На початку 1990х років локальні коммерційні мережі почали об’єднуватися, утворюючи разом з персональними комп’ютерами перший прото-Інтернет. </a:t>
            </a:r>
            <a:r>
              <a:rPr lang="ru-RU" altLang="en-US">
                <a:latin typeface="Comic Sans MS" panose="030F0702030302020204" charset="0"/>
                <a:cs typeface="Comic Sans MS" panose="030F0702030302020204" charset="0"/>
              </a:rPr>
              <a:t>Без </a:t>
            </a:r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контролю та цензури військових мережа розвивалася набагато швидше, і вже на початку нульових постала як місце, де кожен міг анонімно спілкуватись на будь-які теми. Почався золотий вік Інтернету.  </a:t>
            </a:r>
            <a:endParaRPr lang="uk-UA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II</a:t>
            </a:r>
            <a:br>
              <a:rPr lang="en-US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Золотий вік</a:t>
            </a:r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Інтернет став громадою без кордонів та меж, єдиним голосом мільйонів. Це була границя багатоликих племен, де кожен міг обирати своє ім’я, історію та звичаї. В мережі кожен ховався за маскою, але все ж таки ця культура “анонімності через багатоликість” робила добра більше, ніж зла, адже була скоріше креативною та кооперативною, не конкуруюче-комерційною.</a:t>
            </a:r>
            <a:endParaRPr lang="uk-UA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III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Комерціалізація</a:t>
            </a:r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У 2000 році 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Google </a:t>
            </a:r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почала продавати рекламні місця, використовуючи ключові слова як маркери. Це поклало початок комерціалізації Інтернету - якщо люди заходять туди, щоб поділитися думками з рідними та друзями, а ті відповідають тим самим, то все що потрібно зробити компаніям - знайти спосіб залізти всередину цього обміну думками та перетворити його на прибуток.</a:t>
            </a:r>
            <a:endParaRPr lang="uk-UA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III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en-US" sz="2800">
                <a:latin typeface="Comic Sans MS" panose="030F0702030302020204" charset="0"/>
                <a:cs typeface="Comic Sans MS" panose="030F0702030302020204" charset="0"/>
              </a:rPr>
              <a:t>Комерціалізація</a:t>
            </a:r>
            <a:endParaRPr lang="uk-UA" altLang="en-US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Креативна сторона мережі колапсувала, оскільки з появою </a:t>
            </a:r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Facebook </a:t>
            </a:r>
            <a:r>
              <a:rPr lang="uk-UA">
                <a:latin typeface="Comic Sans MS" panose="030F0702030302020204" charset="0"/>
                <a:cs typeface="Comic Sans MS" panose="030F0702030302020204" charset="0"/>
              </a:rPr>
              <a:t>люди все частіше відмовлялись від персональних сайтів - так було зручніше. З часом все більше сервісів ставали масовими і витісняли індивідуальні сайти, одночасно підвищуючи якість сервісу. </a:t>
            </a:r>
            <a:endParaRPr lang="uk-UA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>
                <a:latin typeface="Comic Sans MS" panose="030F0702030302020204" charset="0"/>
                <a:cs typeface="Comic Sans MS" panose="030F0702030302020204" charset="0"/>
              </a:rPr>
              <a:t>Етап </a:t>
            </a:r>
            <a:r>
              <a:rPr lang="en-US" altLang="en-US">
                <a:latin typeface="Comic Sans MS" panose="030F0702030302020204" charset="0"/>
                <a:cs typeface="Comic Sans MS" panose="030F0702030302020204" charset="0"/>
              </a:rPr>
              <a:t>IV</a:t>
            </a:r>
            <a:br>
              <a:rPr lang="uk-UA" altLang="en-US">
                <a:latin typeface="Comic Sans MS" panose="030F0702030302020204" charset="0"/>
                <a:cs typeface="Comic Sans MS" panose="030F0702030302020204" charset="0"/>
              </a:rPr>
            </a:br>
            <a:r>
              <a:rPr lang="uk-UA" altLang="uk-UA" sz="2800">
                <a:latin typeface="Comic Sans MS" panose="030F0702030302020204" charset="0"/>
                <a:cs typeface="Comic Sans MS" panose="030F0702030302020204" charset="0"/>
              </a:rPr>
              <a:t>Сучасність</a:t>
            </a:r>
            <a:endParaRPr lang="uk-UA" altLang="uk-UA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" name="Content Placeholder 4" descr="Topimage_(2ch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7810" y="766445"/>
            <a:ext cx="6122035" cy="48939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370" y="2057400"/>
            <a:ext cx="4712970" cy="3811905"/>
          </a:xfrm>
        </p:spPr>
        <p:txBody>
          <a:bodyPr/>
          <a:p>
            <a:r>
              <a:rPr 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20го травня 2000 року вийшов в онлайн 2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ch.net, 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або просто 2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channel - 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один з перших текстбордів, що згодом перекочував на адрес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www.2chan.net 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і став іміджбордом</a:t>
            </a:r>
            <a:r>
              <a:rPr lang="en-US" alt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Futaba Channel</a:t>
            </a:r>
            <a:r>
              <a:rPr lang="uk-UA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- таким собі аналогом Інтернету часів його золотого віку. </a:t>
            </a:r>
            <a:endParaRPr lang="uk-UA" sz="20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4168</Words>
  <Application>WPS Presentation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Comic Sans MS</vt:lpstr>
      <vt:lpstr>Microsoft YaHei</vt:lpstr>
      <vt:lpstr>Arial Unicode MS</vt:lpstr>
      <vt:lpstr>Calibri</vt:lpstr>
      <vt:lpstr>Default Design</vt:lpstr>
      <vt:lpstr>Історія створення та ключові принципи інтернету </vt:lpstr>
      <vt:lpstr>Ключові принципи: </vt:lpstr>
      <vt:lpstr>Етап I  ARPANET</vt:lpstr>
      <vt:lpstr>Карта ARPANET (1980)</vt:lpstr>
      <vt:lpstr>Етап II Мережа мереж</vt:lpstr>
      <vt:lpstr>Етап II Золотий вік</vt:lpstr>
      <vt:lpstr>Етап III Комерціалізація</vt:lpstr>
      <vt:lpstr>Етап III Комерціалізація</vt:lpstr>
      <vt:lpstr>Етап IV Сучасність</vt:lpstr>
      <vt:lpstr>Етап IV Сучасність</vt:lpstr>
      <vt:lpstr>Етап IV Сучасність</vt:lpstr>
      <vt:lpstr>Етап IV Сучасність</vt:lpstr>
      <vt:lpstr>Етап IV Сучасність</vt:lpstr>
      <vt:lpstr>Інтернет - надзвичайно глобальний феномен. Описати його цілком майже неможливо, але деякі ключові моменти все ж таки варті уваги - їх я і виділив у цій презентації. 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Історія створення та ключові принципи інтернету </dc:title>
  <dc:creator/>
  <cp:lastModifiedBy>V</cp:lastModifiedBy>
  <cp:revision>2</cp:revision>
  <dcterms:created xsi:type="dcterms:W3CDTF">2021-10-05T19:47:00Z</dcterms:created>
  <dcterms:modified xsi:type="dcterms:W3CDTF">2022-03-21T14:50:41Z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B254EE33904841BD91EDB1C7FD561900</vt:lpwstr>
  </property>
  <property fmtid="{D5CDD505-2E9C-101B-9397-08002B2CF9AE}" pid="3" name="KSOProductBuildVer">
    <vt:lpwstr>1033-11.2.0.10463</vt:lpwstr>
  </property>
</Properties>
</file>