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163db43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163db4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163db43f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163db43f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163db43f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163db43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163db43f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163db43f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163db43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163db43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63db43f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63db43f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163db43f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163db43f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saCtfTool/RsaCtfToo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ryptohack.gitbook.io/cryptobook/untitled/low-private-component-attacks/wieners-attac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Recognizing RSA Vulns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some </a:t>
            </a:r>
            <a:r>
              <a:rPr lang="en"/>
              <a:t>standard</a:t>
            </a:r>
            <a:r>
              <a:rPr lang="en"/>
              <a:t> vulnerabilities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https://github.com/RsaCtfTool/RsaCtfTool</a:t>
            </a:r>
            <a:r>
              <a:rPr lang="en"/>
              <a:t> covers many of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Better to recognize them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RSA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Just n,e,c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 prime factors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 = 65537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e is too small or big it can be cracked, so this is the most </a:t>
            </a:r>
            <a:r>
              <a:rPr lang="en"/>
              <a:t>commonly</a:t>
            </a:r>
            <a:r>
              <a:rPr lang="en"/>
              <a:t> used 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ciphertext or partial keys provided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Relatively n, e,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Generation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Suspicious generation of p and q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Primes too close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Smooth primes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Fermat’s factorization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file shows that the two generated primes are very close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Bruteforce using Fermat’s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 = pq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 = x-y, and q = x+y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 = x</a:t>
            </a:r>
            <a:r>
              <a:rPr baseline="30000" lang="en"/>
              <a:t>2</a:t>
            </a:r>
            <a:r>
              <a:rPr lang="en"/>
              <a:t> - y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Hastad’s Broadcast Attack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same message was encrypted and sent 3 different times with different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= m</a:t>
            </a:r>
            <a:r>
              <a:rPr baseline="30000" lang="en"/>
              <a:t>3</a:t>
            </a:r>
            <a:r>
              <a:rPr lang="en"/>
              <a:t> mod N</a:t>
            </a:r>
            <a:r>
              <a:rPr baseline="-25000" lang="en"/>
              <a:t>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 = m</a:t>
            </a:r>
            <a:r>
              <a:rPr baseline="30000" lang="en"/>
              <a:t>3</a:t>
            </a:r>
            <a:r>
              <a:rPr lang="en"/>
              <a:t> mod N</a:t>
            </a:r>
            <a:r>
              <a:rPr baseline="-25000" lang="en"/>
              <a:t>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 = m</a:t>
            </a:r>
            <a:r>
              <a:rPr baseline="30000" lang="en"/>
              <a:t>3</a:t>
            </a:r>
            <a:r>
              <a:rPr lang="en"/>
              <a:t> mod N</a:t>
            </a:r>
            <a:r>
              <a:rPr baseline="-25000" lang="en"/>
              <a:t>c</a:t>
            </a:r>
            <a:endParaRPr baseline="-2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chinese remainder theorem → C = m</a:t>
            </a:r>
            <a:r>
              <a:rPr baseline="30000" lang="en"/>
              <a:t>3</a:t>
            </a:r>
            <a:r>
              <a:rPr lang="en"/>
              <a:t> mod N</a:t>
            </a:r>
            <a:r>
              <a:rPr baseline="-25000" lang="en"/>
              <a:t>a</a:t>
            </a:r>
            <a:r>
              <a:rPr lang="en"/>
              <a:t>N</a:t>
            </a:r>
            <a:r>
              <a:rPr baseline="-25000" lang="en"/>
              <a:t>b</a:t>
            </a:r>
            <a:r>
              <a:rPr lang="en"/>
              <a:t>N</a:t>
            </a:r>
            <a:r>
              <a:rPr baseline="-25000" lang="en"/>
              <a:t>c</a:t>
            </a:r>
            <a:endParaRPr baseline="-2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</a:t>
            </a:r>
            <a:r>
              <a:rPr baseline="30000" lang="en"/>
              <a:t>3</a:t>
            </a:r>
            <a:r>
              <a:rPr lang="en"/>
              <a:t> &lt; N</a:t>
            </a:r>
            <a:r>
              <a:rPr baseline="-25000" lang="en"/>
              <a:t>a</a:t>
            </a:r>
            <a:r>
              <a:rPr lang="en"/>
              <a:t>N</a:t>
            </a:r>
            <a:r>
              <a:rPr baseline="-25000" lang="en"/>
              <a:t>b</a:t>
            </a:r>
            <a:r>
              <a:rPr lang="en"/>
              <a:t>N</a:t>
            </a:r>
            <a:r>
              <a:rPr baseline="-25000" lang="en"/>
              <a:t>c</a:t>
            </a:r>
            <a:r>
              <a:rPr lang="en"/>
              <a:t>, so m</a:t>
            </a:r>
            <a:r>
              <a:rPr baseline="30000" lang="en"/>
              <a:t>3</a:t>
            </a:r>
            <a:r>
              <a:rPr lang="en"/>
              <a:t> = C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Wiener’s Attack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Small d is insecure and crackable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you don’t know d (because d is private key), but a large e likely means that there will be a small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https://cryptohack.gitbook.io/cryptobook/untitled/low-private-component-attacks/wieners-attack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Coppersmith’s Attack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Short e or short 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cause a large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Recovers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Hastad’s Attack is a basic version of this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Pollard’s p-1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Uncommon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File shows smooth p-1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prime powers are less than a certain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 can be factored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750" y="445025"/>
            <a:ext cx="2952575" cy="427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