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Bebas Neu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86ca632bb8_0_3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86ca632bb8_0_3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15e34030b7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15e34030b7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92b9ca3f2f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92b9ca3f2f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86ca632bb8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86ca632bb8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15e34030b71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15e34030b71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92b9ca3f2f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92b9ca3f2f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15e34030b7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6" name="Google Shape;2086;g15e34030b7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15e34030b71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15e34030b71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15e68e6ee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15e68e6ee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15e34030b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15e34030b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6ca632bb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6ca632bb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15e34030b7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15e34030b7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15e34030b7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15e34030b7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92b9ca3f2f_0_3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92b9ca3f2f_0_3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5e34030b71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5e34030b71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92b9ca3f2f_0_3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92b9ca3f2f_0_3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92b987f4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92b987f4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15e34030b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15e34030b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6ca632bb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6ca632bb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5e34030b71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15e34030b71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6ca632b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6ca632b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92b9ca3f2f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92b9ca3f2f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5e34030b7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5e34030b7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5e34030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5e34030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5e34030b71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15e34030b71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1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7" name="Google Shape;1067;p1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3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13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13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1" name="Google Shape;1271;p14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2" name="Google Shape;1272;p14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3" name="Google Shape;1273;p14"/>
          <p:cNvSpPr txBox="1"/>
          <p:nvPr>
            <p:ph hasCustomPrompt="1"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5" name="Google Shape;1275;p14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6" name="Google Shape;1276;p14"/>
          <p:cNvSpPr txBox="1"/>
          <p:nvPr>
            <p:ph hasCustomPrompt="1"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8" name="Google Shape;1278;p14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9" name="Google Shape;1279;p14"/>
          <p:cNvSpPr txBox="1"/>
          <p:nvPr>
            <p:ph hasCustomPrompt="1"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9" name="Google Shape;1399;p15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0" name="Google Shape;1400;p15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1" name="Google Shape;1401;p15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2" name="Google Shape;1402;p15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3" name="Google Shape;1403;p15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4" name="Google Shape;1404;p15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5" name="Google Shape;1405;p15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6" name="Google Shape;1406;p15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9" name="Google Shape;1409;p16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7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3" name="Google Shape;1543;p17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8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2" name="Google Shape;1592;p18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1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7" name="Google Shape;1697;p19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19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9" name="Google Shape;1699;p19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0" name="Google Shape;1700;p19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1" name="Google Shape;1701;p19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2" name="Google Shape;1702;p19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3" name="Google Shape;1703;p19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4" name="Google Shape;1704;p19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5" name="Google Shape;1705;p19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6" name="Google Shape;1706;p19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7" name="Google Shape;1707;p19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8" name="Google Shape;1708;p19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3" name="Google Shape;1843;p20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4" name="Google Shape;1844;p20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9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9" name="Google Shape;709;p9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0" name="Google Shape;710;p9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3" name="Google Shape;743;p10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nucleodoconhecimento.com.br/educacao/desafios-da-acao-democratica" TargetMode="External"/><Relationship Id="rId4" Type="http://schemas.openxmlformats.org/officeDocument/2006/relationships/hyperlink" Target="https://secom.ufg.br/p/15872-os-jovens-nao-sao-ouvidos-na-escola-afirmam-especialistas" TargetMode="External"/><Relationship Id="rId5" Type="http://schemas.openxmlformats.org/officeDocument/2006/relationships/hyperlink" Target="https://egov.ufsc.br/portal/conteudo/concep%C3%A7%C3%A3o-de-educa%C3%A7%C3%A3o-no-pensamento-de-john-locke" TargetMode="External"/><Relationship Id="rId6" Type="http://schemas.openxmlformats.org/officeDocument/2006/relationships/hyperlink" Target="https://www.cnnbrasil.com.br/nacional/com-maior-numero-em-seis-anos-brasil-tem-244-mil-jovens-de-6-a-14-fora-da-escola/" TargetMode="External"/><Relationship Id="rId7" Type="http://schemas.openxmlformats.org/officeDocument/2006/relationships/hyperlink" Target="https://pt.wikipedia.org/wiki/Hipocampo_(mitologia)" TargetMode="External"/><Relationship Id="rId8" Type="http://schemas.openxmlformats.org/officeDocument/2006/relationships/hyperlink" Target="https://www.educamaisbrasil.com.br/educacao/noticias/a-importancia-das-atividades-extracurriculares-nas-escola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squad28recode@gmail.com" TargetMode="External"/><Relationship Id="rId4" Type="http://schemas.openxmlformats.org/officeDocument/2006/relationships/hyperlink" Target="http://github.com/squad28recode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Hyppo project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2" name="Google Shape;1852;p22"/>
          <p:cNvSpPr txBox="1"/>
          <p:nvPr>
            <p:ph idx="1" type="subTitle"/>
          </p:nvPr>
        </p:nvSpPr>
        <p:spPr>
          <a:xfrm>
            <a:off x="1516225" y="30406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 o desinteresse dos alunos pela escola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53" name="Google Shape;1853;p22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4" name="Google Shape;1854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22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3" name="Google Shape;1863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31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</a:t>
            </a:r>
            <a:r>
              <a:rPr lang="en"/>
              <a:t> PROJEto</a:t>
            </a:r>
            <a:endParaRPr/>
          </a:p>
        </p:txBody>
      </p:sp>
      <p:sp>
        <p:nvSpPr>
          <p:cNvPr id="1938" name="Google Shape;1938;p31"/>
          <p:cNvSpPr txBox="1"/>
          <p:nvPr>
            <p:ph idx="1" type="subTitle"/>
          </p:nvPr>
        </p:nvSpPr>
        <p:spPr>
          <a:xfrm>
            <a:off x="720000" y="2351325"/>
            <a:ext cx="3509700" cy="187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Projeto Hyppo foi criado </a:t>
            </a:r>
            <a:r>
              <a:rPr lang="en"/>
              <a:t>visando </a:t>
            </a:r>
            <a:r>
              <a:rPr lang="en"/>
              <a:t>facilitar a comunicação entre a escola com os alunos e seus responsáveis, auxiliando </a:t>
            </a:r>
            <a:r>
              <a:rPr lang="en"/>
              <a:t>na implementação</a:t>
            </a:r>
            <a:r>
              <a:rPr lang="en"/>
              <a:t> de uma gestão escolar mais </a:t>
            </a:r>
            <a:r>
              <a:rPr lang="en"/>
              <a:t>democrática, além</a:t>
            </a:r>
            <a:r>
              <a:rPr lang="en"/>
              <a:t> da inserção de atividades extracurriculares com profissionais habilitados e estagiários.</a:t>
            </a:r>
            <a:endParaRPr/>
          </a:p>
        </p:txBody>
      </p:sp>
      <p:pic>
        <p:nvPicPr>
          <p:cNvPr id="1939" name="Google Shape;1939;p31"/>
          <p:cNvPicPr preferRelativeResize="0"/>
          <p:nvPr/>
        </p:nvPicPr>
        <p:blipFill rotWithShape="1">
          <a:blip r:embed="rId3">
            <a:alphaModFix/>
          </a:blip>
          <a:srcRect b="0" l="11077" r="11077" t="0"/>
          <a:stretch/>
        </p:blipFill>
        <p:spPr>
          <a:xfrm>
            <a:off x="4589375" y="732288"/>
            <a:ext cx="4301544" cy="3686728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32"/>
          <p:cNvSpPr txBox="1"/>
          <p:nvPr>
            <p:ph type="title"/>
          </p:nvPr>
        </p:nvSpPr>
        <p:spPr>
          <a:xfrm>
            <a:off x="4012050" y="7310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Origem do nome</a:t>
            </a:r>
            <a:endParaRPr/>
          </a:p>
        </p:txBody>
      </p:sp>
      <p:sp>
        <p:nvSpPr>
          <p:cNvPr id="1945" name="Google Shape;1945;p32"/>
          <p:cNvSpPr txBox="1"/>
          <p:nvPr>
            <p:ph idx="1" type="subTitle"/>
          </p:nvPr>
        </p:nvSpPr>
        <p:spPr>
          <a:xfrm>
            <a:off x="291175" y="977275"/>
            <a:ext cx="3662100" cy="394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nome do projeto foi baseado em dois termos, sendo eles: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Hipocampo: parte do cérebro, responsável pela formação de novas memórias, aprendizado e emoções.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Hipocampo: Animal mitológico que transporta Poseidon, deus dos mares.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Temos a ideia de transmitir ao consumidor a sensação de companhia e parceria.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6" name="Google Shape;1946;p32"/>
          <p:cNvGrpSpPr/>
          <p:nvPr/>
        </p:nvGrpSpPr>
        <p:grpSpPr>
          <a:xfrm>
            <a:off x="5223124" y="1747380"/>
            <a:ext cx="4264443" cy="2945603"/>
            <a:chOff x="5011723" y="1494466"/>
            <a:chExt cx="4267431" cy="2947666"/>
          </a:xfrm>
        </p:grpSpPr>
        <p:grpSp>
          <p:nvGrpSpPr>
            <p:cNvPr id="1947" name="Google Shape;1947;p32"/>
            <p:cNvGrpSpPr/>
            <p:nvPr/>
          </p:nvGrpSpPr>
          <p:grpSpPr>
            <a:xfrm>
              <a:off x="5011723" y="1494466"/>
              <a:ext cx="2857496" cy="2154750"/>
              <a:chOff x="3499629" y="1503696"/>
              <a:chExt cx="1163286" cy="877163"/>
            </a:xfrm>
          </p:grpSpPr>
          <p:sp>
            <p:nvSpPr>
              <p:cNvPr id="1948" name="Google Shape;1948;p32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2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2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2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2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2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32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32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61" name="Google Shape;1961;p32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62" name="Google Shape;1962;p32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32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32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2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66" name="Google Shape;1966;p32"/>
            <p:cNvCxnSpPr/>
            <p:nvPr/>
          </p:nvCxnSpPr>
          <p:spPr>
            <a:xfrm>
              <a:off x="7613647" y="2533359"/>
              <a:ext cx="1576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7" name="Google Shape;1967;p32"/>
            <p:cNvCxnSpPr/>
            <p:nvPr/>
          </p:nvCxnSpPr>
          <p:spPr>
            <a:xfrm>
              <a:off x="6419878" y="3649232"/>
              <a:ext cx="0" cy="7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8" name="Google Shape;1968;p32"/>
            <p:cNvCxnSpPr/>
            <p:nvPr/>
          </p:nvCxnSpPr>
          <p:spPr>
            <a:xfrm>
              <a:off x="6417753" y="4439338"/>
              <a:ext cx="2861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69" name="Google Shape;1969;p32"/>
            <p:cNvGrpSpPr/>
            <p:nvPr/>
          </p:nvGrpSpPr>
          <p:grpSpPr>
            <a:xfrm>
              <a:off x="6090716" y="2028530"/>
              <a:ext cx="978651" cy="1086812"/>
              <a:chOff x="6151275" y="2095925"/>
              <a:chExt cx="857113" cy="951841"/>
            </a:xfrm>
          </p:grpSpPr>
          <p:sp>
            <p:nvSpPr>
              <p:cNvPr id="1970" name="Google Shape;1970;p32"/>
              <p:cNvSpPr/>
              <p:nvPr/>
            </p:nvSpPr>
            <p:spPr>
              <a:xfrm>
                <a:off x="6271561" y="2201333"/>
                <a:ext cx="526314" cy="386352"/>
              </a:xfrm>
              <a:custGeom>
                <a:rect b="b" l="l" r="r" t="t"/>
                <a:pathLst>
                  <a:path extrusionOk="0" h="6440" w="8773">
                    <a:moveTo>
                      <a:pt x="4899" y="1"/>
                    </a:moveTo>
                    <a:cubicBezTo>
                      <a:pt x="4456" y="1"/>
                      <a:pt x="4015" y="76"/>
                      <a:pt x="3610" y="223"/>
                    </a:cubicBezTo>
                    <a:cubicBezTo>
                      <a:pt x="3535" y="249"/>
                      <a:pt x="3485" y="274"/>
                      <a:pt x="3434" y="299"/>
                    </a:cubicBezTo>
                    <a:cubicBezTo>
                      <a:pt x="3359" y="299"/>
                      <a:pt x="3284" y="274"/>
                      <a:pt x="3209" y="274"/>
                    </a:cubicBezTo>
                    <a:cubicBezTo>
                      <a:pt x="3155" y="267"/>
                      <a:pt x="3103" y="264"/>
                      <a:pt x="3052" y="264"/>
                    </a:cubicBezTo>
                    <a:cubicBezTo>
                      <a:pt x="2913" y="264"/>
                      <a:pt x="2779" y="287"/>
                      <a:pt x="2632" y="324"/>
                    </a:cubicBezTo>
                    <a:cubicBezTo>
                      <a:pt x="2181" y="424"/>
                      <a:pt x="1730" y="574"/>
                      <a:pt x="1354" y="875"/>
                    </a:cubicBezTo>
                    <a:cubicBezTo>
                      <a:pt x="978" y="1176"/>
                      <a:pt x="728" y="1652"/>
                      <a:pt x="778" y="2128"/>
                    </a:cubicBezTo>
                    <a:cubicBezTo>
                      <a:pt x="803" y="2178"/>
                      <a:pt x="803" y="2254"/>
                      <a:pt x="753" y="2329"/>
                    </a:cubicBezTo>
                    <a:cubicBezTo>
                      <a:pt x="728" y="2354"/>
                      <a:pt x="703" y="2354"/>
                      <a:pt x="677" y="2379"/>
                    </a:cubicBezTo>
                    <a:cubicBezTo>
                      <a:pt x="352" y="2554"/>
                      <a:pt x="176" y="2905"/>
                      <a:pt x="101" y="3281"/>
                    </a:cubicBezTo>
                    <a:cubicBezTo>
                      <a:pt x="1" y="3858"/>
                      <a:pt x="76" y="4459"/>
                      <a:pt x="352" y="4960"/>
                    </a:cubicBezTo>
                    <a:cubicBezTo>
                      <a:pt x="452" y="5136"/>
                      <a:pt x="552" y="5286"/>
                      <a:pt x="728" y="5411"/>
                    </a:cubicBezTo>
                    <a:cubicBezTo>
                      <a:pt x="828" y="5478"/>
                      <a:pt x="950" y="5523"/>
                      <a:pt x="1073" y="5523"/>
                    </a:cubicBezTo>
                    <a:cubicBezTo>
                      <a:pt x="1134" y="5523"/>
                      <a:pt x="1195" y="5512"/>
                      <a:pt x="1254" y="5487"/>
                    </a:cubicBezTo>
                    <a:cubicBezTo>
                      <a:pt x="1354" y="5712"/>
                      <a:pt x="1404" y="5938"/>
                      <a:pt x="1555" y="6113"/>
                    </a:cubicBezTo>
                    <a:cubicBezTo>
                      <a:pt x="1705" y="6314"/>
                      <a:pt x="1981" y="6414"/>
                      <a:pt x="2231" y="6439"/>
                    </a:cubicBezTo>
                    <a:cubicBezTo>
                      <a:pt x="2236" y="6440"/>
                      <a:pt x="2242" y="6440"/>
                      <a:pt x="2247" y="6440"/>
                    </a:cubicBezTo>
                    <a:cubicBezTo>
                      <a:pt x="2509" y="6440"/>
                      <a:pt x="3161" y="5863"/>
                      <a:pt x="3284" y="5863"/>
                    </a:cubicBezTo>
                    <a:cubicBezTo>
                      <a:pt x="3339" y="5863"/>
                      <a:pt x="3639" y="5997"/>
                      <a:pt x="3938" y="5997"/>
                    </a:cubicBezTo>
                    <a:cubicBezTo>
                      <a:pt x="4187" y="5997"/>
                      <a:pt x="4435" y="5904"/>
                      <a:pt x="4537" y="5562"/>
                    </a:cubicBezTo>
                    <a:cubicBezTo>
                      <a:pt x="4584" y="5420"/>
                      <a:pt x="4587" y="5234"/>
                      <a:pt x="4734" y="5234"/>
                    </a:cubicBezTo>
                    <a:cubicBezTo>
                      <a:pt x="4743" y="5234"/>
                      <a:pt x="4753" y="5235"/>
                      <a:pt x="4763" y="5236"/>
                    </a:cubicBezTo>
                    <a:cubicBezTo>
                      <a:pt x="4838" y="5236"/>
                      <a:pt x="4888" y="5286"/>
                      <a:pt x="4963" y="5311"/>
                    </a:cubicBezTo>
                    <a:cubicBezTo>
                      <a:pt x="5085" y="5372"/>
                      <a:pt x="5215" y="5405"/>
                      <a:pt x="5344" y="5405"/>
                    </a:cubicBezTo>
                    <a:cubicBezTo>
                      <a:pt x="5428" y="5405"/>
                      <a:pt x="5511" y="5391"/>
                      <a:pt x="5590" y="5361"/>
                    </a:cubicBezTo>
                    <a:cubicBezTo>
                      <a:pt x="5715" y="5336"/>
                      <a:pt x="5840" y="5261"/>
                      <a:pt x="5891" y="5136"/>
                    </a:cubicBezTo>
                    <a:cubicBezTo>
                      <a:pt x="5966" y="5036"/>
                      <a:pt x="5966" y="4885"/>
                      <a:pt x="5865" y="4785"/>
                    </a:cubicBezTo>
                    <a:lnTo>
                      <a:pt x="5865" y="4785"/>
                    </a:lnTo>
                    <a:cubicBezTo>
                      <a:pt x="5923" y="4816"/>
                      <a:pt x="5983" y="4830"/>
                      <a:pt x="6044" y="4830"/>
                    </a:cubicBezTo>
                    <a:cubicBezTo>
                      <a:pt x="6274" y="4830"/>
                      <a:pt x="6502" y="4627"/>
                      <a:pt x="6542" y="4409"/>
                    </a:cubicBezTo>
                    <a:cubicBezTo>
                      <a:pt x="6592" y="4259"/>
                      <a:pt x="6567" y="4083"/>
                      <a:pt x="6517" y="3933"/>
                    </a:cubicBezTo>
                    <a:cubicBezTo>
                      <a:pt x="6467" y="3807"/>
                      <a:pt x="6367" y="3707"/>
                      <a:pt x="6492" y="3607"/>
                    </a:cubicBezTo>
                    <a:cubicBezTo>
                      <a:pt x="6617" y="3557"/>
                      <a:pt x="6843" y="3557"/>
                      <a:pt x="6993" y="3532"/>
                    </a:cubicBezTo>
                    <a:cubicBezTo>
                      <a:pt x="7144" y="3507"/>
                      <a:pt x="7319" y="3457"/>
                      <a:pt x="7495" y="3432"/>
                    </a:cubicBezTo>
                    <a:cubicBezTo>
                      <a:pt x="7921" y="3331"/>
                      <a:pt x="8372" y="3156"/>
                      <a:pt x="8597" y="2780"/>
                    </a:cubicBezTo>
                    <a:cubicBezTo>
                      <a:pt x="8773" y="2479"/>
                      <a:pt x="8773" y="2103"/>
                      <a:pt x="8723" y="1752"/>
                    </a:cubicBezTo>
                    <a:cubicBezTo>
                      <a:pt x="8673" y="1527"/>
                      <a:pt x="8622" y="1301"/>
                      <a:pt x="8497" y="1151"/>
                    </a:cubicBezTo>
                    <a:cubicBezTo>
                      <a:pt x="8381" y="1016"/>
                      <a:pt x="8221" y="925"/>
                      <a:pt x="8061" y="925"/>
                    </a:cubicBezTo>
                    <a:cubicBezTo>
                      <a:pt x="8014" y="925"/>
                      <a:pt x="7967" y="933"/>
                      <a:pt x="7921" y="950"/>
                    </a:cubicBezTo>
                    <a:cubicBezTo>
                      <a:pt x="7667" y="558"/>
                      <a:pt x="7221" y="293"/>
                      <a:pt x="6741" y="293"/>
                    </a:cubicBezTo>
                    <a:cubicBezTo>
                      <a:pt x="6700" y="293"/>
                      <a:pt x="6659" y="295"/>
                      <a:pt x="6617" y="299"/>
                    </a:cubicBezTo>
                    <a:lnTo>
                      <a:pt x="6442" y="299"/>
                    </a:lnTo>
                    <a:cubicBezTo>
                      <a:pt x="6367" y="299"/>
                      <a:pt x="6317" y="274"/>
                      <a:pt x="6241" y="249"/>
                    </a:cubicBezTo>
                    <a:cubicBezTo>
                      <a:pt x="5820" y="82"/>
                      <a:pt x="5359" y="1"/>
                      <a:pt x="4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32"/>
              <p:cNvSpPr/>
              <p:nvPr/>
            </p:nvSpPr>
            <p:spPr>
              <a:xfrm>
                <a:off x="6271561" y="2196653"/>
                <a:ext cx="526314" cy="392531"/>
              </a:xfrm>
              <a:custGeom>
                <a:rect b="b" l="l" r="r" t="t"/>
                <a:pathLst>
                  <a:path extrusionOk="0" fill="none" h="6543" w="8773">
                    <a:moveTo>
                      <a:pt x="7495" y="3510"/>
                    </a:moveTo>
                    <a:cubicBezTo>
                      <a:pt x="7921" y="3409"/>
                      <a:pt x="8372" y="3234"/>
                      <a:pt x="8597" y="2858"/>
                    </a:cubicBezTo>
                    <a:cubicBezTo>
                      <a:pt x="8773" y="2557"/>
                      <a:pt x="8773" y="2181"/>
                      <a:pt x="8723" y="1830"/>
                    </a:cubicBezTo>
                    <a:cubicBezTo>
                      <a:pt x="8673" y="1605"/>
                      <a:pt x="8622" y="1379"/>
                      <a:pt x="8497" y="1229"/>
                    </a:cubicBezTo>
                    <a:cubicBezTo>
                      <a:pt x="8347" y="1053"/>
                      <a:pt x="8121" y="953"/>
                      <a:pt x="7921" y="1028"/>
                    </a:cubicBezTo>
                    <a:cubicBezTo>
                      <a:pt x="7645" y="602"/>
                      <a:pt x="7144" y="327"/>
                      <a:pt x="6617" y="377"/>
                    </a:cubicBezTo>
                    <a:cubicBezTo>
                      <a:pt x="6567" y="377"/>
                      <a:pt x="6492" y="377"/>
                      <a:pt x="6442" y="377"/>
                    </a:cubicBezTo>
                    <a:cubicBezTo>
                      <a:pt x="6367" y="377"/>
                      <a:pt x="6317" y="352"/>
                      <a:pt x="6241" y="327"/>
                    </a:cubicBezTo>
                    <a:cubicBezTo>
                      <a:pt x="5414" y="1"/>
                      <a:pt x="4437" y="1"/>
                      <a:pt x="3610" y="301"/>
                    </a:cubicBezTo>
                    <a:cubicBezTo>
                      <a:pt x="3535" y="327"/>
                      <a:pt x="3485" y="352"/>
                      <a:pt x="3434" y="377"/>
                    </a:cubicBezTo>
                    <a:cubicBezTo>
                      <a:pt x="3359" y="377"/>
                      <a:pt x="3284" y="352"/>
                      <a:pt x="3209" y="352"/>
                    </a:cubicBezTo>
                    <a:cubicBezTo>
                      <a:pt x="3008" y="327"/>
                      <a:pt x="2833" y="352"/>
                      <a:pt x="2632" y="402"/>
                    </a:cubicBezTo>
                    <a:cubicBezTo>
                      <a:pt x="2181" y="502"/>
                      <a:pt x="1730" y="652"/>
                      <a:pt x="1354" y="953"/>
                    </a:cubicBezTo>
                    <a:cubicBezTo>
                      <a:pt x="978" y="1254"/>
                      <a:pt x="728" y="1730"/>
                      <a:pt x="778" y="2206"/>
                    </a:cubicBezTo>
                    <a:cubicBezTo>
                      <a:pt x="803" y="2256"/>
                      <a:pt x="803" y="2332"/>
                      <a:pt x="753" y="2407"/>
                    </a:cubicBezTo>
                    <a:cubicBezTo>
                      <a:pt x="728" y="2432"/>
                      <a:pt x="703" y="2432"/>
                      <a:pt x="677" y="2457"/>
                    </a:cubicBezTo>
                    <a:cubicBezTo>
                      <a:pt x="352" y="2632"/>
                      <a:pt x="176" y="2983"/>
                      <a:pt x="101" y="3359"/>
                    </a:cubicBezTo>
                    <a:cubicBezTo>
                      <a:pt x="1" y="3936"/>
                      <a:pt x="76" y="4537"/>
                      <a:pt x="352" y="5038"/>
                    </a:cubicBezTo>
                    <a:cubicBezTo>
                      <a:pt x="452" y="5214"/>
                      <a:pt x="552" y="5364"/>
                      <a:pt x="728" y="5489"/>
                    </a:cubicBezTo>
                    <a:cubicBezTo>
                      <a:pt x="878" y="5590"/>
                      <a:pt x="1078" y="5640"/>
                      <a:pt x="1254" y="5565"/>
                    </a:cubicBezTo>
                    <a:cubicBezTo>
                      <a:pt x="1354" y="5790"/>
                      <a:pt x="1404" y="6016"/>
                      <a:pt x="1555" y="6191"/>
                    </a:cubicBezTo>
                    <a:cubicBezTo>
                      <a:pt x="1705" y="6392"/>
                      <a:pt x="1981" y="6492"/>
                      <a:pt x="2231" y="6517"/>
                    </a:cubicBezTo>
                    <a:cubicBezTo>
                      <a:pt x="2482" y="6542"/>
                      <a:pt x="3159" y="5941"/>
                      <a:pt x="3284" y="5941"/>
                    </a:cubicBezTo>
                    <a:cubicBezTo>
                      <a:pt x="3384" y="5941"/>
                      <a:pt x="4312" y="6392"/>
                      <a:pt x="4537" y="5640"/>
                    </a:cubicBezTo>
                    <a:cubicBezTo>
                      <a:pt x="4587" y="5489"/>
                      <a:pt x="4587" y="5289"/>
                      <a:pt x="4763" y="5314"/>
                    </a:cubicBezTo>
                    <a:cubicBezTo>
                      <a:pt x="4838" y="5314"/>
                      <a:pt x="4888" y="5364"/>
                      <a:pt x="4963" y="5389"/>
                    </a:cubicBezTo>
                    <a:cubicBezTo>
                      <a:pt x="5164" y="5489"/>
                      <a:pt x="5389" y="5515"/>
                      <a:pt x="5590" y="5439"/>
                    </a:cubicBezTo>
                    <a:cubicBezTo>
                      <a:pt x="5715" y="5414"/>
                      <a:pt x="5840" y="5339"/>
                      <a:pt x="5891" y="5214"/>
                    </a:cubicBezTo>
                    <a:cubicBezTo>
                      <a:pt x="5966" y="5114"/>
                      <a:pt x="5966" y="4963"/>
                      <a:pt x="5865" y="4863"/>
                    </a:cubicBezTo>
                    <a:cubicBezTo>
                      <a:pt x="6141" y="5013"/>
                      <a:pt x="6492" y="4763"/>
                      <a:pt x="6542" y="4487"/>
                    </a:cubicBezTo>
                    <a:cubicBezTo>
                      <a:pt x="6592" y="4337"/>
                      <a:pt x="6567" y="4161"/>
                      <a:pt x="6517" y="4011"/>
                    </a:cubicBezTo>
                    <a:cubicBezTo>
                      <a:pt x="6467" y="3885"/>
                      <a:pt x="6367" y="3785"/>
                      <a:pt x="6492" y="3685"/>
                    </a:cubicBezTo>
                    <a:cubicBezTo>
                      <a:pt x="6617" y="3635"/>
                      <a:pt x="6843" y="3635"/>
                      <a:pt x="6993" y="3610"/>
                    </a:cubicBezTo>
                    <a:cubicBezTo>
                      <a:pt x="7144" y="3585"/>
                      <a:pt x="7319" y="3535"/>
                      <a:pt x="7495" y="351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32"/>
              <p:cNvSpPr/>
              <p:nvPr/>
            </p:nvSpPr>
            <p:spPr>
              <a:xfrm>
                <a:off x="6677534" y="2258326"/>
                <a:ext cx="70731" cy="51174"/>
              </a:xfrm>
              <a:custGeom>
                <a:rect b="b" l="l" r="r" t="t"/>
                <a:pathLst>
                  <a:path extrusionOk="0" fill="none" h="853" w="1179">
                    <a:moveTo>
                      <a:pt x="1154" y="0"/>
                    </a:moveTo>
                    <a:cubicBezTo>
                      <a:pt x="1154" y="0"/>
                      <a:pt x="1179" y="852"/>
                      <a:pt x="1" y="85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>
                <a:off x="6588864" y="2205712"/>
                <a:ext cx="40615" cy="60172"/>
              </a:xfrm>
              <a:custGeom>
                <a:rect b="b" l="l" r="r" t="t"/>
                <a:pathLst>
                  <a:path extrusionOk="0" fill="none" h="1003" w="677">
                    <a:moveTo>
                      <a:pt x="326" y="0"/>
                    </a:moveTo>
                    <a:cubicBezTo>
                      <a:pt x="326" y="0"/>
                      <a:pt x="0" y="652"/>
                      <a:pt x="677" y="1003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>
                <a:off x="6527192" y="2309440"/>
                <a:ext cx="133903" cy="108286"/>
              </a:xfrm>
              <a:custGeom>
                <a:rect b="b" l="l" r="r" t="t"/>
                <a:pathLst>
                  <a:path extrusionOk="0" fill="none" h="1805" w="2232">
                    <a:moveTo>
                      <a:pt x="2231" y="1805"/>
                    </a:moveTo>
                    <a:cubicBezTo>
                      <a:pt x="2231" y="1805"/>
                      <a:pt x="677" y="1579"/>
                      <a:pt x="0" y="0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>
                <a:off x="6579805" y="2300441"/>
                <a:ext cx="42175" cy="79730"/>
              </a:xfrm>
              <a:custGeom>
                <a:rect b="b" l="l" r="r" t="t"/>
                <a:pathLst>
                  <a:path extrusionOk="0" fill="none" h="1329" w="703">
                    <a:moveTo>
                      <a:pt x="402" y="0"/>
                    </a:moveTo>
                    <a:cubicBezTo>
                      <a:pt x="402" y="0"/>
                      <a:pt x="702" y="1153"/>
                      <a:pt x="1" y="1328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>
                <a:off x="6405406" y="2219211"/>
                <a:ext cx="72231" cy="108346"/>
              </a:xfrm>
              <a:custGeom>
                <a:rect b="b" l="l" r="r" t="t"/>
                <a:pathLst>
                  <a:path extrusionOk="0" fill="none" h="1806" w="1204">
                    <a:moveTo>
                      <a:pt x="1203" y="1"/>
                    </a:moveTo>
                    <a:cubicBezTo>
                      <a:pt x="1203" y="1"/>
                      <a:pt x="0" y="928"/>
                      <a:pt x="627" y="1805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>
                <a:off x="6324175" y="2324499"/>
                <a:ext cx="48174" cy="39115"/>
              </a:xfrm>
              <a:custGeom>
                <a:rect b="b" l="l" r="r" t="t"/>
                <a:pathLst>
                  <a:path extrusionOk="0" fill="none" h="652" w="803">
                    <a:moveTo>
                      <a:pt x="1" y="251"/>
                    </a:moveTo>
                    <a:cubicBezTo>
                      <a:pt x="1" y="251"/>
                      <a:pt x="703" y="0"/>
                      <a:pt x="803" y="65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2"/>
              <p:cNvSpPr/>
              <p:nvPr/>
            </p:nvSpPr>
            <p:spPr>
              <a:xfrm>
                <a:off x="6346732" y="2380112"/>
                <a:ext cx="139903" cy="150401"/>
              </a:xfrm>
              <a:custGeom>
                <a:rect b="b" l="l" r="r" t="t"/>
                <a:pathLst>
                  <a:path extrusionOk="0" fill="none" h="2507" w="2332">
                    <a:moveTo>
                      <a:pt x="1" y="2507"/>
                    </a:moveTo>
                    <a:cubicBezTo>
                      <a:pt x="126" y="2482"/>
                      <a:pt x="2332" y="1730"/>
                      <a:pt x="2031" y="0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32"/>
              <p:cNvSpPr/>
              <p:nvPr/>
            </p:nvSpPr>
            <p:spPr>
              <a:xfrm>
                <a:off x="6369290" y="2410169"/>
                <a:ext cx="48174" cy="82790"/>
              </a:xfrm>
              <a:custGeom>
                <a:rect b="b" l="l" r="r" t="t"/>
                <a:pathLst>
                  <a:path extrusionOk="0" fill="none" h="1380" w="803">
                    <a:moveTo>
                      <a:pt x="427" y="1"/>
                    </a:moveTo>
                    <a:cubicBezTo>
                      <a:pt x="427" y="1"/>
                      <a:pt x="1" y="853"/>
                      <a:pt x="803" y="1379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>
                <a:off x="6279120" y="2429726"/>
                <a:ext cx="49674" cy="28616"/>
              </a:xfrm>
              <a:custGeom>
                <a:rect b="b" l="l" r="r" t="t"/>
                <a:pathLst>
                  <a:path extrusionOk="0" fill="none" h="477" w="828">
                    <a:moveTo>
                      <a:pt x="827" y="0"/>
                    </a:moveTo>
                    <a:cubicBezTo>
                      <a:pt x="827" y="0"/>
                      <a:pt x="727" y="477"/>
                      <a:pt x="0" y="477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2"/>
              <p:cNvSpPr/>
              <p:nvPr/>
            </p:nvSpPr>
            <p:spPr>
              <a:xfrm>
                <a:off x="6518193" y="2435726"/>
                <a:ext cx="34616" cy="76730"/>
              </a:xfrm>
              <a:custGeom>
                <a:rect b="b" l="l" r="r" t="t"/>
                <a:pathLst>
                  <a:path extrusionOk="0" fill="none" h="1279" w="577">
                    <a:moveTo>
                      <a:pt x="577" y="1279"/>
                    </a:moveTo>
                    <a:cubicBezTo>
                      <a:pt x="577" y="1279"/>
                      <a:pt x="0" y="903"/>
                      <a:pt x="75" y="1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32"/>
              <p:cNvSpPr/>
              <p:nvPr/>
            </p:nvSpPr>
            <p:spPr>
              <a:xfrm>
                <a:off x="6677534" y="2363554"/>
                <a:ext cx="70731" cy="39175"/>
              </a:xfrm>
              <a:custGeom>
                <a:rect b="b" l="l" r="r" t="t"/>
                <a:pathLst>
                  <a:path extrusionOk="0" fill="none" h="653" w="1179">
                    <a:moveTo>
                      <a:pt x="1179" y="577"/>
                    </a:moveTo>
                    <a:cubicBezTo>
                      <a:pt x="1179" y="577"/>
                      <a:pt x="126" y="652"/>
                      <a:pt x="1" y="1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>
                <a:off x="6455020" y="2210212"/>
                <a:ext cx="85789" cy="48174"/>
              </a:xfrm>
              <a:custGeom>
                <a:rect b="b" l="l" r="r" t="t"/>
                <a:pathLst>
                  <a:path extrusionOk="0" fill="none" h="803" w="1430">
                    <a:moveTo>
                      <a:pt x="0" y="502"/>
                    </a:moveTo>
                    <a:cubicBezTo>
                      <a:pt x="126" y="527"/>
                      <a:pt x="1053" y="0"/>
                      <a:pt x="1429" y="802"/>
                    </a:cubicBezTo>
                  </a:path>
                </a:pathLst>
              </a:custGeom>
              <a:noFill/>
              <a:ln cap="rnd" cmpd="sng" w="43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2"/>
              <p:cNvSpPr/>
              <p:nvPr/>
            </p:nvSpPr>
            <p:spPr>
              <a:xfrm>
                <a:off x="6151275" y="2095925"/>
                <a:ext cx="857113" cy="951841"/>
              </a:xfrm>
              <a:custGeom>
                <a:rect b="b" l="l" r="r" t="t"/>
                <a:pathLst>
                  <a:path extrusionOk="0" fill="none" h="15866" w="14287">
                    <a:moveTo>
                      <a:pt x="13033" y="12331"/>
                    </a:moveTo>
                    <a:cubicBezTo>
                      <a:pt x="13033" y="12331"/>
                      <a:pt x="13459" y="12983"/>
                      <a:pt x="12683" y="13284"/>
                    </a:cubicBezTo>
                    <a:cubicBezTo>
                      <a:pt x="12532" y="13459"/>
                      <a:pt x="12482" y="13735"/>
                      <a:pt x="12582" y="13935"/>
                    </a:cubicBezTo>
                    <a:cubicBezTo>
                      <a:pt x="12632" y="14036"/>
                      <a:pt x="12657" y="14161"/>
                      <a:pt x="12657" y="14261"/>
                    </a:cubicBezTo>
                    <a:lnTo>
                      <a:pt x="12657" y="14261"/>
                    </a:lnTo>
                    <a:cubicBezTo>
                      <a:pt x="12657" y="14637"/>
                      <a:pt x="12231" y="14863"/>
                      <a:pt x="11906" y="14687"/>
                    </a:cubicBezTo>
                    <a:lnTo>
                      <a:pt x="9700" y="13509"/>
                    </a:lnTo>
                    <a:lnTo>
                      <a:pt x="9800" y="15865"/>
                    </a:lnTo>
                    <a:lnTo>
                      <a:pt x="3535" y="15840"/>
                    </a:lnTo>
                    <a:lnTo>
                      <a:pt x="3434" y="11329"/>
                    </a:lnTo>
                    <a:cubicBezTo>
                      <a:pt x="3434" y="11329"/>
                      <a:pt x="2783" y="10677"/>
                      <a:pt x="2106" y="9950"/>
                    </a:cubicBezTo>
                    <a:cubicBezTo>
                      <a:pt x="276" y="8046"/>
                      <a:pt x="1" y="5063"/>
                      <a:pt x="1429" y="2858"/>
                    </a:cubicBezTo>
                    <a:cubicBezTo>
                      <a:pt x="2758" y="828"/>
                      <a:pt x="5790" y="1"/>
                      <a:pt x="8071" y="402"/>
                    </a:cubicBezTo>
                    <a:cubicBezTo>
                      <a:pt x="9449" y="627"/>
                      <a:pt x="10753" y="1354"/>
                      <a:pt x="11655" y="2432"/>
                    </a:cubicBezTo>
                    <a:cubicBezTo>
                      <a:pt x="12733" y="3735"/>
                      <a:pt x="12958" y="5439"/>
                      <a:pt x="12958" y="7043"/>
                    </a:cubicBezTo>
                    <a:lnTo>
                      <a:pt x="12733" y="7795"/>
                    </a:lnTo>
                    <a:lnTo>
                      <a:pt x="14287" y="10878"/>
                    </a:lnTo>
                    <a:lnTo>
                      <a:pt x="12958" y="11304"/>
                    </a:lnTo>
                    <a:cubicBezTo>
                      <a:pt x="12958" y="11304"/>
                      <a:pt x="13585" y="11805"/>
                      <a:pt x="13033" y="1233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2"/>
              <p:cNvSpPr/>
              <p:nvPr/>
            </p:nvSpPr>
            <p:spPr>
              <a:xfrm>
                <a:off x="6606862" y="2709414"/>
                <a:ext cx="126404" cy="197015"/>
              </a:xfrm>
              <a:custGeom>
                <a:rect b="b" l="l" r="r" t="t"/>
                <a:pathLst>
                  <a:path extrusionOk="0" fill="none" h="3284" w="2107">
                    <a:moveTo>
                      <a:pt x="1" y="0"/>
                    </a:moveTo>
                    <a:lnTo>
                      <a:pt x="1" y="2130"/>
                    </a:lnTo>
                    <a:lnTo>
                      <a:pt x="2106" y="3283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3"/>
          <p:cNvSpPr txBox="1"/>
          <p:nvPr>
            <p:ph idx="1" type="subTitle"/>
          </p:nvPr>
        </p:nvSpPr>
        <p:spPr>
          <a:xfrm>
            <a:off x="462925" y="1675300"/>
            <a:ext cx="3507600" cy="27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meio de se chegar à finalidade do projeto, O Hyppo Project visa a contratação de professores habilitados e estagiários para suprir a demanda de profissionais responsáveis pelas atividades extracurriculares das escolas. Assim, tornando-se responsável por este quadro de funcionários acadêmicos, auxiliando diretamente a gerir a escola.</a:t>
            </a:r>
            <a:endParaRPr/>
          </a:p>
        </p:txBody>
      </p:sp>
      <p:sp>
        <p:nvSpPr>
          <p:cNvPr id="1991" name="Google Shape;1991;p33"/>
          <p:cNvSpPr txBox="1"/>
          <p:nvPr>
            <p:ph type="title"/>
          </p:nvPr>
        </p:nvSpPr>
        <p:spPr>
          <a:xfrm>
            <a:off x="720000" y="1022725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metodos</a:t>
            </a:r>
            <a:endParaRPr/>
          </a:p>
        </p:txBody>
      </p:sp>
      <p:grpSp>
        <p:nvGrpSpPr>
          <p:cNvPr id="1992" name="Google Shape;1992;p33"/>
          <p:cNvGrpSpPr/>
          <p:nvPr/>
        </p:nvGrpSpPr>
        <p:grpSpPr>
          <a:xfrm>
            <a:off x="4771380" y="1739156"/>
            <a:ext cx="3409428" cy="2596715"/>
            <a:chOff x="720010" y="1419647"/>
            <a:chExt cx="4021500" cy="3062887"/>
          </a:xfrm>
        </p:grpSpPr>
        <p:sp>
          <p:nvSpPr>
            <p:cNvPr id="1993" name="Google Shape;1993;p33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fmla="val 3282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20424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997" name="Google Shape;1997;p33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34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específico</a:t>
            </a:r>
            <a:endParaRPr/>
          </a:p>
        </p:txBody>
      </p:sp>
      <p:sp>
        <p:nvSpPr>
          <p:cNvPr id="2003" name="Google Shape;2003;p34"/>
          <p:cNvSpPr txBox="1"/>
          <p:nvPr>
            <p:ph idx="1" type="subTitle"/>
          </p:nvPr>
        </p:nvSpPr>
        <p:spPr>
          <a:xfrm>
            <a:off x="4914175" y="2187300"/>
            <a:ext cx="3509700" cy="254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Auxiliar a gerir o ambiente escolar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Incentivar metodologias ativas de aprendizagem, atividades lúdicas, senso de pertencimento (atividades sobre a memória do espaço, atividades e esportes em grupo) a fim de incentivar a observação, criticidade e autonomia.</a:t>
            </a:r>
            <a:endParaRPr/>
          </a:p>
        </p:txBody>
      </p:sp>
      <p:grpSp>
        <p:nvGrpSpPr>
          <p:cNvPr id="2004" name="Google Shape;2004;p34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2005" name="Google Shape;2005;p34"/>
            <p:cNvSpPr/>
            <p:nvPr/>
          </p:nvSpPr>
          <p:spPr>
            <a:xfrm>
              <a:off x="2088552" y="2798660"/>
              <a:ext cx="602092" cy="233408"/>
            </a:xfrm>
            <a:custGeom>
              <a:rect b="b" l="l" r="r" t="t"/>
              <a:pathLst>
                <a:path extrusionOk="0" h="2031" w="5239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2088552" y="2798660"/>
              <a:ext cx="602092" cy="233408"/>
            </a:xfrm>
            <a:custGeom>
              <a:rect b="b" l="l" r="r" t="t"/>
              <a:pathLst>
                <a:path extrusionOk="0" fill="none" h="2031" w="5239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2082806" y="2732463"/>
              <a:ext cx="610711" cy="129633"/>
            </a:xfrm>
            <a:custGeom>
              <a:rect b="b" l="l" r="r" t="t"/>
              <a:pathLst>
                <a:path extrusionOk="0" h="1128" w="5314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2082806" y="2732463"/>
              <a:ext cx="610711" cy="129633"/>
            </a:xfrm>
            <a:custGeom>
              <a:rect b="b" l="l" r="r" t="t"/>
              <a:pathLst>
                <a:path extrusionOk="0" fill="none" h="1128" w="5314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2169229" y="2700744"/>
              <a:ext cx="414879" cy="161351"/>
            </a:xfrm>
            <a:custGeom>
              <a:rect b="b" l="l" r="r" t="t"/>
              <a:pathLst>
                <a:path extrusionOk="0" h="1404" w="361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2169229" y="2700744"/>
              <a:ext cx="414879" cy="161351"/>
            </a:xfrm>
            <a:custGeom>
              <a:rect b="b" l="l" r="r" t="t"/>
              <a:pathLst>
                <a:path extrusionOk="0" fill="none" h="1404" w="361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2074187" y="2490433"/>
              <a:ext cx="602092" cy="236281"/>
            </a:xfrm>
            <a:custGeom>
              <a:rect b="b" l="l" r="r" t="t"/>
              <a:pathLst>
                <a:path extrusionOk="0" h="2056" w="5239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2074187" y="2490433"/>
              <a:ext cx="602092" cy="236281"/>
            </a:xfrm>
            <a:custGeom>
              <a:rect b="b" l="l" r="r" t="t"/>
              <a:pathLst>
                <a:path extrusionOk="0" fill="none" h="2056" w="5239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2071313" y="2424236"/>
              <a:ext cx="610711" cy="124001"/>
            </a:xfrm>
            <a:custGeom>
              <a:rect b="b" l="l" r="r" t="t"/>
              <a:pathLst>
                <a:path extrusionOk="0" h="1079" w="5314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2247033" y="2490433"/>
              <a:ext cx="259271" cy="43326"/>
            </a:xfrm>
            <a:custGeom>
              <a:rect b="b" l="l" r="r" t="t"/>
              <a:pathLst>
                <a:path extrusionOk="0" h="377" w="2256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2071313" y="2424236"/>
              <a:ext cx="610711" cy="124001"/>
            </a:xfrm>
            <a:custGeom>
              <a:rect b="b" l="l" r="r" t="t"/>
              <a:pathLst>
                <a:path extrusionOk="0" fill="none" h="1079" w="5314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2169229" y="2392517"/>
              <a:ext cx="414879" cy="161466"/>
            </a:xfrm>
            <a:custGeom>
              <a:rect b="b" l="l" r="r" t="t"/>
              <a:pathLst>
                <a:path extrusionOk="0" h="1405" w="361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2169229" y="2392517"/>
              <a:ext cx="414879" cy="161466"/>
            </a:xfrm>
            <a:custGeom>
              <a:rect b="b" l="l" r="r" t="t"/>
              <a:pathLst>
                <a:path extrusionOk="0" fill="none" h="1405" w="361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2074187" y="2182320"/>
              <a:ext cx="602092" cy="236281"/>
            </a:xfrm>
            <a:custGeom>
              <a:rect b="b" l="l" r="r" t="t"/>
              <a:pathLst>
                <a:path extrusionOk="0" h="2056" w="5239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2074187" y="2182320"/>
              <a:ext cx="602092" cy="236281"/>
            </a:xfrm>
            <a:custGeom>
              <a:rect b="b" l="l" r="r" t="t"/>
              <a:pathLst>
                <a:path extrusionOk="0" fill="none" h="2056" w="5239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2071313" y="2116009"/>
              <a:ext cx="610711" cy="121128"/>
            </a:xfrm>
            <a:custGeom>
              <a:rect b="b" l="l" r="r" t="t"/>
              <a:pathLst>
                <a:path extrusionOk="0" h="1054" w="5314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2071313" y="2116009"/>
              <a:ext cx="610711" cy="121128"/>
            </a:xfrm>
            <a:custGeom>
              <a:rect b="b" l="l" r="r" t="t"/>
              <a:pathLst>
                <a:path extrusionOk="0" fill="none" h="1054" w="5314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2247033" y="2162094"/>
              <a:ext cx="259271" cy="43326"/>
            </a:xfrm>
            <a:custGeom>
              <a:rect b="b" l="l" r="r" t="t"/>
              <a:pathLst>
                <a:path extrusionOk="0" h="377" w="2256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35"/>
          <p:cNvSpPr txBox="1"/>
          <p:nvPr>
            <p:ph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28" name="Google Shape;2028;p35"/>
          <p:cNvSpPr txBox="1"/>
          <p:nvPr>
            <p:ph type="title"/>
          </p:nvPr>
        </p:nvSpPr>
        <p:spPr>
          <a:xfrm>
            <a:off x="1873700" y="2221500"/>
            <a:ext cx="53493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Estágios desenvolvidos do projeto</a:t>
            </a:r>
            <a:endParaRPr/>
          </a:p>
        </p:txBody>
      </p:sp>
      <p:sp>
        <p:nvSpPr>
          <p:cNvPr id="2029" name="Google Shape;2029;p35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Estágios desenvolvidos do projeto até o momento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3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Estágios do projeto até o momento</a:t>
            </a:r>
            <a:endParaRPr/>
          </a:p>
        </p:txBody>
      </p:sp>
      <p:grpSp>
        <p:nvGrpSpPr>
          <p:cNvPr id="2035" name="Google Shape;2035;p36"/>
          <p:cNvGrpSpPr/>
          <p:nvPr/>
        </p:nvGrpSpPr>
        <p:grpSpPr>
          <a:xfrm>
            <a:off x="3580035" y="1736048"/>
            <a:ext cx="1981929" cy="2335377"/>
            <a:chOff x="1315980" y="1943904"/>
            <a:chExt cx="1719977" cy="2026709"/>
          </a:xfrm>
        </p:grpSpPr>
        <p:sp>
          <p:nvSpPr>
            <p:cNvPr id="2036" name="Google Shape;2036;p36"/>
            <p:cNvSpPr/>
            <p:nvPr/>
          </p:nvSpPr>
          <p:spPr>
            <a:xfrm>
              <a:off x="2275272" y="1981145"/>
              <a:ext cx="760684" cy="1959296"/>
            </a:xfrm>
            <a:custGeom>
              <a:rect b="b" l="l" r="r" t="t"/>
              <a:pathLst>
                <a:path extrusionOk="0" h="11364" w="4412">
                  <a:moveTo>
                    <a:pt x="929" y="0"/>
                  </a:moveTo>
                  <a:cubicBezTo>
                    <a:pt x="738" y="0"/>
                    <a:pt x="547" y="38"/>
                    <a:pt x="377" y="110"/>
                  </a:cubicBezTo>
                  <a:cubicBezTo>
                    <a:pt x="377" y="135"/>
                    <a:pt x="352" y="160"/>
                    <a:pt x="327" y="185"/>
                  </a:cubicBezTo>
                  <a:cubicBezTo>
                    <a:pt x="276" y="260"/>
                    <a:pt x="226" y="311"/>
                    <a:pt x="226" y="386"/>
                  </a:cubicBezTo>
                  <a:cubicBezTo>
                    <a:pt x="226" y="486"/>
                    <a:pt x="276" y="561"/>
                    <a:pt x="327" y="636"/>
                  </a:cubicBezTo>
                  <a:cubicBezTo>
                    <a:pt x="377" y="737"/>
                    <a:pt x="452" y="837"/>
                    <a:pt x="502" y="937"/>
                  </a:cubicBezTo>
                  <a:cubicBezTo>
                    <a:pt x="778" y="1388"/>
                    <a:pt x="1028" y="1814"/>
                    <a:pt x="1254" y="2265"/>
                  </a:cubicBezTo>
                  <a:cubicBezTo>
                    <a:pt x="1304" y="2391"/>
                    <a:pt x="1379" y="2516"/>
                    <a:pt x="1429" y="2641"/>
                  </a:cubicBezTo>
                  <a:cubicBezTo>
                    <a:pt x="1454" y="2666"/>
                    <a:pt x="1479" y="2717"/>
                    <a:pt x="1479" y="2742"/>
                  </a:cubicBezTo>
                  <a:cubicBezTo>
                    <a:pt x="1580" y="2967"/>
                    <a:pt x="1655" y="3218"/>
                    <a:pt x="1555" y="3443"/>
                  </a:cubicBezTo>
                  <a:cubicBezTo>
                    <a:pt x="2056" y="3468"/>
                    <a:pt x="2507" y="3869"/>
                    <a:pt x="2582" y="4346"/>
                  </a:cubicBezTo>
                  <a:cubicBezTo>
                    <a:pt x="2607" y="4396"/>
                    <a:pt x="2607" y="4421"/>
                    <a:pt x="2607" y="4471"/>
                  </a:cubicBezTo>
                  <a:cubicBezTo>
                    <a:pt x="2632" y="4922"/>
                    <a:pt x="2382" y="5373"/>
                    <a:pt x="1981" y="5574"/>
                  </a:cubicBezTo>
                  <a:cubicBezTo>
                    <a:pt x="1956" y="5599"/>
                    <a:pt x="1905" y="5624"/>
                    <a:pt x="1855" y="5649"/>
                  </a:cubicBezTo>
                  <a:cubicBezTo>
                    <a:pt x="1805" y="5749"/>
                    <a:pt x="1830" y="5875"/>
                    <a:pt x="1905" y="5950"/>
                  </a:cubicBezTo>
                  <a:cubicBezTo>
                    <a:pt x="1981" y="6025"/>
                    <a:pt x="2106" y="6075"/>
                    <a:pt x="2181" y="6150"/>
                  </a:cubicBezTo>
                  <a:cubicBezTo>
                    <a:pt x="2407" y="6326"/>
                    <a:pt x="2482" y="6626"/>
                    <a:pt x="2457" y="6902"/>
                  </a:cubicBezTo>
                  <a:cubicBezTo>
                    <a:pt x="2432" y="7052"/>
                    <a:pt x="2382" y="7203"/>
                    <a:pt x="2332" y="7353"/>
                  </a:cubicBezTo>
                  <a:cubicBezTo>
                    <a:pt x="2281" y="7479"/>
                    <a:pt x="2231" y="7579"/>
                    <a:pt x="2181" y="7679"/>
                  </a:cubicBezTo>
                  <a:cubicBezTo>
                    <a:pt x="2099" y="7822"/>
                    <a:pt x="1985" y="7982"/>
                    <a:pt x="1850" y="7982"/>
                  </a:cubicBezTo>
                  <a:cubicBezTo>
                    <a:pt x="1819" y="7982"/>
                    <a:pt x="1788" y="7973"/>
                    <a:pt x="1755" y="7955"/>
                  </a:cubicBezTo>
                  <a:lnTo>
                    <a:pt x="1755" y="7955"/>
                  </a:lnTo>
                  <a:cubicBezTo>
                    <a:pt x="1705" y="8230"/>
                    <a:pt x="1730" y="8506"/>
                    <a:pt x="1830" y="8782"/>
                  </a:cubicBezTo>
                  <a:cubicBezTo>
                    <a:pt x="1830" y="8832"/>
                    <a:pt x="1855" y="8882"/>
                    <a:pt x="1855" y="8957"/>
                  </a:cubicBezTo>
                  <a:cubicBezTo>
                    <a:pt x="1855" y="9007"/>
                    <a:pt x="1805" y="9083"/>
                    <a:pt x="1755" y="9108"/>
                  </a:cubicBezTo>
                  <a:cubicBezTo>
                    <a:pt x="1682" y="9144"/>
                    <a:pt x="1581" y="9168"/>
                    <a:pt x="1484" y="9168"/>
                  </a:cubicBezTo>
                  <a:cubicBezTo>
                    <a:pt x="1448" y="9168"/>
                    <a:pt x="1413" y="9164"/>
                    <a:pt x="1379" y="9158"/>
                  </a:cubicBezTo>
                  <a:cubicBezTo>
                    <a:pt x="1304" y="9383"/>
                    <a:pt x="1254" y="9609"/>
                    <a:pt x="1179" y="9809"/>
                  </a:cubicBezTo>
                  <a:cubicBezTo>
                    <a:pt x="1179" y="9834"/>
                    <a:pt x="1154" y="9859"/>
                    <a:pt x="1154" y="9859"/>
                  </a:cubicBezTo>
                  <a:cubicBezTo>
                    <a:pt x="1103" y="10010"/>
                    <a:pt x="1053" y="10160"/>
                    <a:pt x="903" y="10185"/>
                  </a:cubicBezTo>
                  <a:cubicBezTo>
                    <a:pt x="836" y="10185"/>
                    <a:pt x="769" y="10163"/>
                    <a:pt x="710" y="10163"/>
                  </a:cubicBezTo>
                  <a:cubicBezTo>
                    <a:pt x="680" y="10163"/>
                    <a:pt x="652" y="10169"/>
                    <a:pt x="627" y="10185"/>
                  </a:cubicBezTo>
                  <a:cubicBezTo>
                    <a:pt x="627" y="10210"/>
                    <a:pt x="602" y="10210"/>
                    <a:pt x="602" y="10235"/>
                  </a:cubicBezTo>
                  <a:cubicBezTo>
                    <a:pt x="602" y="10260"/>
                    <a:pt x="602" y="10286"/>
                    <a:pt x="577" y="10311"/>
                  </a:cubicBezTo>
                  <a:cubicBezTo>
                    <a:pt x="577" y="10461"/>
                    <a:pt x="552" y="10611"/>
                    <a:pt x="527" y="10762"/>
                  </a:cubicBezTo>
                  <a:cubicBezTo>
                    <a:pt x="503" y="10757"/>
                    <a:pt x="480" y="10755"/>
                    <a:pt x="456" y="10755"/>
                  </a:cubicBezTo>
                  <a:cubicBezTo>
                    <a:pt x="235" y="10755"/>
                    <a:pt x="46" y="10961"/>
                    <a:pt x="1" y="11188"/>
                  </a:cubicBezTo>
                  <a:cubicBezTo>
                    <a:pt x="176" y="11213"/>
                    <a:pt x="301" y="11288"/>
                    <a:pt x="301" y="11288"/>
                  </a:cubicBezTo>
                  <a:cubicBezTo>
                    <a:pt x="427" y="11343"/>
                    <a:pt x="535" y="11364"/>
                    <a:pt x="629" y="11364"/>
                  </a:cubicBezTo>
                  <a:cubicBezTo>
                    <a:pt x="965" y="11364"/>
                    <a:pt x="1103" y="11088"/>
                    <a:pt x="1103" y="11088"/>
                  </a:cubicBezTo>
                  <a:cubicBezTo>
                    <a:pt x="1173" y="11099"/>
                    <a:pt x="1238" y="11105"/>
                    <a:pt x="1301" y="11105"/>
                  </a:cubicBezTo>
                  <a:cubicBezTo>
                    <a:pt x="2026" y="11105"/>
                    <a:pt x="2281" y="10361"/>
                    <a:pt x="2281" y="10361"/>
                  </a:cubicBezTo>
                  <a:cubicBezTo>
                    <a:pt x="3509" y="9809"/>
                    <a:pt x="3284" y="8732"/>
                    <a:pt x="3284" y="8732"/>
                  </a:cubicBezTo>
                  <a:cubicBezTo>
                    <a:pt x="4011" y="8406"/>
                    <a:pt x="3585" y="7804"/>
                    <a:pt x="3585" y="7804"/>
                  </a:cubicBezTo>
                  <a:cubicBezTo>
                    <a:pt x="4412" y="7303"/>
                    <a:pt x="3936" y="6276"/>
                    <a:pt x="3936" y="6276"/>
                  </a:cubicBezTo>
                  <a:cubicBezTo>
                    <a:pt x="4036" y="5950"/>
                    <a:pt x="4111" y="5699"/>
                    <a:pt x="4136" y="5448"/>
                  </a:cubicBezTo>
                  <a:cubicBezTo>
                    <a:pt x="4236" y="4396"/>
                    <a:pt x="3660" y="3995"/>
                    <a:pt x="3710" y="3719"/>
                  </a:cubicBezTo>
                  <a:cubicBezTo>
                    <a:pt x="3760" y="3418"/>
                    <a:pt x="3309" y="2992"/>
                    <a:pt x="3309" y="2992"/>
                  </a:cubicBezTo>
                  <a:cubicBezTo>
                    <a:pt x="3309" y="2992"/>
                    <a:pt x="3685" y="2291"/>
                    <a:pt x="2958" y="1789"/>
                  </a:cubicBezTo>
                  <a:cubicBezTo>
                    <a:pt x="2332" y="1363"/>
                    <a:pt x="2156" y="1088"/>
                    <a:pt x="2131" y="1012"/>
                  </a:cubicBezTo>
                  <a:cubicBezTo>
                    <a:pt x="2106" y="1012"/>
                    <a:pt x="2106" y="987"/>
                    <a:pt x="2106" y="987"/>
                  </a:cubicBezTo>
                  <a:cubicBezTo>
                    <a:pt x="2013" y="302"/>
                    <a:pt x="1470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1328911" y="1981145"/>
              <a:ext cx="760684" cy="1959296"/>
            </a:xfrm>
            <a:custGeom>
              <a:rect b="b" l="l" r="r" t="t"/>
              <a:pathLst>
                <a:path extrusionOk="0" h="11364" w="4412">
                  <a:moveTo>
                    <a:pt x="3494" y="0"/>
                  </a:moveTo>
                  <a:cubicBezTo>
                    <a:pt x="2957" y="0"/>
                    <a:pt x="2399" y="302"/>
                    <a:pt x="2307" y="987"/>
                  </a:cubicBezTo>
                  <a:cubicBezTo>
                    <a:pt x="2307" y="987"/>
                    <a:pt x="2307" y="1012"/>
                    <a:pt x="2307" y="1012"/>
                  </a:cubicBezTo>
                  <a:cubicBezTo>
                    <a:pt x="2257" y="1088"/>
                    <a:pt x="2081" y="1363"/>
                    <a:pt x="1455" y="1789"/>
                  </a:cubicBezTo>
                  <a:cubicBezTo>
                    <a:pt x="728" y="2291"/>
                    <a:pt x="1104" y="2992"/>
                    <a:pt x="1104" y="2992"/>
                  </a:cubicBezTo>
                  <a:cubicBezTo>
                    <a:pt x="1104" y="2992"/>
                    <a:pt x="653" y="3418"/>
                    <a:pt x="703" y="3719"/>
                  </a:cubicBezTo>
                  <a:cubicBezTo>
                    <a:pt x="753" y="3995"/>
                    <a:pt x="176" y="4396"/>
                    <a:pt x="302" y="5448"/>
                  </a:cubicBezTo>
                  <a:cubicBezTo>
                    <a:pt x="327" y="5699"/>
                    <a:pt x="377" y="5950"/>
                    <a:pt x="502" y="6276"/>
                  </a:cubicBezTo>
                  <a:cubicBezTo>
                    <a:pt x="502" y="6276"/>
                    <a:pt x="1" y="7303"/>
                    <a:pt x="828" y="7804"/>
                  </a:cubicBezTo>
                  <a:cubicBezTo>
                    <a:pt x="828" y="7804"/>
                    <a:pt x="427" y="8406"/>
                    <a:pt x="1129" y="8732"/>
                  </a:cubicBezTo>
                  <a:cubicBezTo>
                    <a:pt x="1129" y="8732"/>
                    <a:pt x="903" y="9809"/>
                    <a:pt x="2131" y="10361"/>
                  </a:cubicBezTo>
                  <a:cubicBezTo>
                    <a:pt x="2131" y="10361"/>
                    <a:pt x="2386" y="11105"/>
                    <a:pt x="3112" y="11105"/>
                  </a:cubicBezTo>
                  <a:cubicBezTo>
                    <a:pt x="3174" y="11105"/>
                    <a:pt x="3240" y="11099"/>
                    <a:pt x="3309" y="11088"/>
                  </a:cubicBezTo>
                  <a:cubicBezTo>
                    <a:pt x="3309" y="11088"/>
                    <a:pt x="3447" y="11364"/>
                    <a:pt x="3784" y="11364"/>
                  </a:cubicBezTo>
                  <a:cubicBezTo>
                    <a:pt x="3877" y="11364"/>
                    <a:pt x="3986" y="11343"/>
                    <a:pt x="4111" y="11288"/>
                  </a:cubicBezTo>
                  <a:cubicBezTo>
                    <a:pt x="4111" y="11288"/>
                    <a:pt x="4237" y="11213"/>
                    <a:pt x="4412" y="11188"/>
                  </a:cubicBezTo>
                  <a:cubicBezTo>
                    <a:pt x="4367" y="10961"/>
                    <a:pt x="4178" y="10755"/>
                    <a:pt x="3956" y="10755"/>
                  </a:cubicBezTo>
                  <a:cubicBezTo>
                    <a:pt x="3933" y="10755"/>
                    <a:pt x="3909" y="10757"/>
                    <a:pt x="3886" y="10762"/>
                  </a:cubicBezTo>
                  <a:cubicBezTo>
                    <a:pt x="3861" y="10611"/>
                    <a:pt x="3861" y="10461"/>
                    <a:pt x="3836" y="10311"/>
                  </a:cubicBezTo>
                  <a:cubicBezTo>
                    <a:pt x="3836" y="10286"/>
                    <a:pt x="3836" y="10260"/>
                    <a:pt x="3810" y="10235"/>
                  </a:cubicBezTo>
                  <a:cubicBezTo>
                    <a:pt x="3810" y="10210"/>
                    <a:pt x="3810" y="10210"/>
                    <a:pt x="3785" y="10185"/>
                  </a:cubicBezTo>
                  <a:cubicBezTo>
                    <a:pt x="3769" y="10169"/>
                    <a:pt x="3744" y="10163"/>
                    <a:pt x="3714" y="10163"/>
                  </a:cubicBezTo>
                  <a:cubicBezTo>
                    <a:pt x="3655" y="10163"/>
                    <a:pt x="3577" y="10185"/>
                    <a:pt x="3510" y="10185"/>
                  </a:cubicBezTo>
                  <a:cubicBezTo>
                    <a:pt x="3384" y="10160"/>
                    <a:pt x="3309" y="10010"/>
                    <a:pt x="3259" y="9859"/>
                  </a:cubicBezTo>
                  <a:cubicBezTo>
                    <a:pt x="3259" y="9859"/>
                    <a:pt x="3259" y="9834"/>
                    <a:pt x="3234" y="9809"/>
                  </a:cubicBezTo>
                  <a:cubicBezTo>
                    <a:pt x="3184" y="9609"/>
                    <a:pt x="3109" y="9383"/>
                    <a:pt x="3034" y="9158"/>
                  </a:cubicBezTo>
                  <a:cubicBezTo>
                    <a:pt x="3000" y="9164"/>
                    <a:pt x="2966" y="9168"/>
                    <a:pt x="2933" y="9168"/>
                  </a:cubicBezTo>
                  <a:cubicBezTo>
                    <a:pt x="2843" y="9168"/>
                    <a:pt x="2756" y="9144"/>
                    <a:pt x="2683" y="9108"/>
                  </a:cubicBezTo>
                  <a:cubicBezTo>
                    <a:pt x="2607" y="9083"/>
                    <a:pt x="2582" y="9007"/>
                    <a:pt x="2557" y="8957"/>
                  </a:cubicBezTo>
                  <a:cubicBezTo>
                    <a:pt x="2557" y="8882"/>
                    <a:pt x="2582" y="8832"/>
                    <a:pt x="2607" y="8782"/>
                  </a:cubicBezTo>
                  <a:cubicBezTo>
                    <a:pt x="2683" y="8506"/>
                    <a:pt x="2708" y="8230"/>
                    <a:pt x="2658" y="7955"/>
                  </a:cubicBezTo>
                  <a:lnTo>
                    <a:pt x="2658" y="7955"/>
                  </a:lnTo>
                  <a:cubicBezTo>
                    <a:pt x="2630" y="7973"/>
                    <a:pt x="2601" y="7982"/>
                    <a:pt x="2572" y="7982"/>
                  </a:cubicBezTo>
                  <a:cubicBezTo>
                    <a:pt x="2446" y="7982"/>
                    <a:pt x="2318" y="7822"/>
                    <a:pt x="2257" y="7679"/>
                  </a:cubicBezTo>
                  <a:cubicBezTo>
                    <a:pt x="2206" y="7579"/>
                    <a:pt x="2156" y="7479"/>
                    <a:pt x="2106" y="7353"/>
                  </a:cubicBezTo>
                  <a:cubicBezTo>
                    <a:pt x="2031" y="7203"/>
                    <a:pt x="1981" y="7052"/>
                    <a:pt x="1981" y="6902"/>
                  </a:cubicBezTo>
                  <a:cubicBezTo>
                    <a:pt x="1931" y="6626"/>
                    <a:pt x="2031" y="6326"/>
                    <a:pt x="2232" y="6150"/>
                  </a:cubicBezTo>
                  <a:cubicBezTo>
                    <a:pt x="2332" y="6075"/>
                    <a:pt x="2432" y="6025"/>
                    <a:pt x="2507" y="5950"/>
                  </a:cubicBezTo>
                  <a:cubicBezTo>
                    <a:pt x="2582" y="5875"/>
                    <a:pt x="2633" y="5749"/>
                    <a:pt x="2557" y="5649"/>
                  </a:cubicBezTo>
                  <a:cubicBezTo>
                    <a:pt x="2532" y="5624"/>
                    <a:pt x="2482" y="5599"/>
                    <a:pt x="2432" y="5574"/>
                  </a:cubicBezTo>
                  <a:cubicBezTo>
                    <a:pt x="2031" y="5373"/>
                    <a:pt x="1780" y="4922"/>
                    <a:pt x="1805" y="4471"/>
                  </a:cubicBezTo>
                  <a:cubicBezTo>
                    <a:pt x="1805" y="4421"/>
                    <a:pt x="1831" y="4396"/>
                    <a:pt x="1831" y="4346"/>
                  </a:cubicBezTo>
                  <a:cubicBezTo>
                    <a:pt x="1931" y="3869"/>
                    <a:pt x="2357" y="3468"/>
                    <a:pt x="2858" y="3443"/>
                  </a:cubicBezTo>
                  <a:cubicBezTo>
                    <a:pt x="2758" y="3218"/>
                    <a:pt x="2833" y="2967"/>
                    <a:pt x="2933" y="2742"/>
                  </a:cubicBezTo>
                  <a:cubicBezTo>
                    <a:pt x="2958" y="2717"/>
                    <a:pt x="2958" y="2666"/>
                    <a:pt x="2983" y="2641"/>
                  </a:cubicBezTo>
                  <a:cubicBezTo>
                    <a:pt x="3034" y="2516"/>
                    <a:pt x="3109" y="2391"/>
                    <a:pt x="3159" y="2265"/>
                  </a:cubicBezTo>
                  <a:cubicBezTo>
                    <a:pt x="3409" y="1814"/>
                    <a:pt x="3635" y="1388"/>
                    <a:pt x="3911" y="937"/>
                  </a:cubicBezTo>
                  <a:cubicBezTo>
                    <a:pt x="3961" y="837"/>
                    <a:pt x="4036" y="737"/>
                    <a:pt x="4086" y="636"/>
                  </a:cubicBezTo>
                  <a:cubicBezTo>
                    <a:pt x="4136" y="561"/>
                    <a:pt x="4186" y="486"/>
                    <a:pt x="4186" y="386"/>
                  </a:cubicBezTo>
                  <a:cubicBezTo>
                    <a:pt x="4186" y="311"/>
                    <a:pt x="4136" y="260"/>
                    <a:pt x="4086" y="185"/>
                  </a:cubicBezTo>
                  <a:cubicBezTo>
                    <a:pt x="4086" y="160"/>
                    <a:pt x="4061" y="135"/>
                    <a:pt x="4036" y="110"/>
                  </a:cubicBezTo>
                  <a:cubicBezTo>
                    <a:pt x="3872" y="38"/>
                    <a:pt x="3685" y="0"/>
                    <a:pt x="3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1315980" y="1943904"/>
              <a:ext cx="834132" cy="2026709"/>
            </a:xfrm>
            <a:custGeom>
              <a:rect b="b" l="l" r="r" t="t"/>
              <a:pathLst>
                <a:path extrusionOk="0" fill="none" h="11755" w="4838">
                  <a:moveTo>
                    <a:pt x="4838" y="1679"/>
                  </a:moveTo>
                  <a:cubicBezTo>
                    <a:pt x="4838" y="1253"/>
                    <a:pt x="4637" y="652"/>
                    <a:pt x="4362" y="426"/>
                  </a:cubicBezTo>
                  <a:cubicBezTo>
                    <a:pt x="3760" y="0"/>
                    <a:pt x="2557" y="151"/>
                    <a:pt x="2407" y="1203"/>
                  </a:cubicBezTo>
                  <a:cubicBezTo>
                    <a:pt x="2407" y="1203"/>
                    <a:pt x="2307" y="1504"/>
                    <a:pt x="1555" y="2005"/>
                  </a:cubicBezTo>
                  <a:cubicBezTo>
                    <a:pt x="828" y="2507"/>
                    <a:pt x="1204" y="3208"/>
                    <a:pt x="1204" y="3208"/>
                  </a:cubicBezTo>
                  <a:cubicBezTo>
                    <a:pt x="1204" y="3208"/>
                    <a:pt x="753" y="3634"/>
                    <a:pt x="803" y="3960"/>
                  </a:cubicBezTo>
                  <a:cubicBezTo>
                    <a:pt x="853" y="4261"/>
                    <a:pt x="1" y="4787"/>
                    <a:pt x="602" y="6492"/>
                  </a:cubicBezTo>
                  <a:cubicBezTo>
                    <a:pt x="602" y="6492"/>
                    <a:pt x="101" y="7519"/>
                    <a:pt x="928" y="8020"/>
                  </a:cubicBezTo>
                  <a:cubicBezTo>
                    <a:pt x="928" y="8020"/>
                    <a:pt x="527" y="8622"/>
                    <a:pt x="1254" y="8948"/>
                  </a:cubicBezTo>
                  <a:cubicBezTo>
                    <a:pt x="1254" y="8948"/>
                    <a:pt x="1003" y="10025"/>
                    <a:pt x="2231" y="10577"/>
                  </a:cubicBezTo>
                  <a:cubicBezTo>
                    <a:pt x="2231" y="10577"/>
                    <a:pt x="2532" y="11454"/>
                    <a:pt x="3409" y="11304"/>
                  </a:cubicBezTo>
                  <a:cubicBezTo>
                    <a:pt x="3409" y="11304"/>
                    <a:pt x="3635" y="11755"/>
                    <a:pt x="4211" y="11504"/>
                  </a:cubicBezTo>
                  <a:cubicBezTo>
                    <a:pt x="4211" y="11504"/>
                    <a:pt x="4512" y="11329"/>
                    <a:pt x="4838" y="1142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1679077" y="2151314"/>
              <a:ext cx="272239" cy="237757"/>
            </a:xfrm>
            <a:custGeom>
              <a:rect b="b" l="l" r="r" t="t"/>
              <a:pathLst>
                <a:path extrusionOk="0" fill="none" h="1379" w="1579">
                  <a:moveTo>
                    <a:pt x="301" y="0"/>
                  </a:moveTo>
                  <a:cubicBezTo>
                    <a:pt x="301" y="0"/>
                    <a:pt x="0" y="1379"/>
                    <a:pt x="1579" y="130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1791316" y="2488377"/>
              <a:ext cx="358790" cy="198964"/>
            </a:xfrm>
            <a:custGeom>
              <a:rect b="b" l="l" r="r" t="t"/>
              <a:pathLst>
                <a:path extrusionOk="0" fill="none" h="1154" w="2081">
                  <a:moveTo>
                    <a:pt x="2081" y="0"/>
                  </a:moveTo>
                  <a:cubicBezTo>
                    <a:pt x="2081" y="0"/>
                    <a:pt x="1454" y="1153"/>
                    <a:pt x="1" y="82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1765454" y="2440791"/>
              <a:ext cx="254998" cy="172930"/>
            </a:xfrm>
            <a:custGeom>
              <a:rect b="b" l="l" r="r" t="t"/>
              <a:pathLst>
                <a:path extrusionOk="0" fill="none" h="1003" w="1479">
                  <a:moveTo>
                    <a:pt x="1429" y="1003"/>
                  </a:moveTo>
                  <a:cubicBezTo>
                    <a:pt x="1429" y="1003"/>
                    <a:pt x="1479" y="176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1454253" y="2626650"/>
              <a:ext cx="220516" cy="164309"/>
            </a:xfrm>
            <a:custGeom>
              <a:rect b="b" l="l" r="r" t="t"/>
              <a:pathLst>
                <a:path extrusionOk="0" fill="none" h="953" w="1279">
                  <a:moveTo>
                    <a:pt x="1" y="0"/>
                  </a:moveTo>
                  <a:cubicBezTo>
                    <a:pt x="1" y="0"/>
                    <a:pt x="577" y="953"/>
                    <a:pt x="1279" y="70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1860453" y="2669752"/>
              <a:ext cx="289653" cy="186033"/>
            </a:xfrm>
            <a:custGeom>
              <a:rect b="b" l="l" r="r" t="t"/>
              <a:pathLst>
                <a:path extrusionOk="0" fill="none" h="1079" w="1680">
                  <a:moveTo>
                    <a:pt x="1680" y="101"/>
                  </a:moveTo>
                  <a:cubicBezTo>
                    <a:pt x="1680" y="101"/>
                    <a:pt x="352" y="1"/>
                    <a:pt x="1" y="107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1998726" y="2721648"/>
              <a:ext cx="82241" cy="198964"/>
            </a:xfrm>
            <a:custGeom>
              <a:rect b="b" l="l" r="r" t="t"/>
              <a:pathLst>
                <a:path extrusionOk="0" fill="none" h="1154" w="477">
                  <a:moveTo>
                    <a:pt x="1" y="1"/>
                  </a:moveTo>
                  <a:cubicBezTo>
                    <a:pt x="1" y="1"/>
                    <a:pt x="477" y="402"/>
                    <a:pt x="76" y="115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1385117" y="2920437"/>
              <a:ext cx="324308" cy="116896"/>
            </a:xfrm>
            <a:custGeom>
              <a:rect b="b" l="l" r="r" t="t"/>
              <a:pathLst>
                <a:path extrusionOk="0" fill="none" h="678" w="1881">
                  <a:moveTo>
                    <a:pt x="1" y="0"/>
                  </a:moveTo>
                  <a:cubicBezTo>
                    <a:pt x="1" y="0"/>
                    <a:pt x="302" y="276"/>
                    <a:pt x="728" y="452"/>
                  </a:cubicBezTo>
                  <a:cubicBezTo>
                    <a:pt x="1078" y="602"/>
                    <a:pt x="1505" y="677"/>
                    <a:pt x="1880" y="50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1510459" y="2872852"/>
              <a:ext cx="134137" cy="125516"/>
            </a:xfrm>
            <a:custGeom>
              <a:rect b="b" l="l" r="r" t="t"/>
              <a:pathLst>
                <a:path extrusionOk="0" fill="none" h="728" w="778">
                  <a:moveTo>
                    <a:pt x="778" y="1"/>
                  </a:moveTo>
                  <a:cubicBezTo>
                    <a:pt x="778" y="1"/>
                    <a:pt x="126" y="226"/>
                    <a:pt x="1" y="72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1951141" y="2017351"/>
              <a:ext cx="129827" cy="147068"/>
            </a:xfrm>
            <a:custGeom>
              <a:rect b="b" l="l" r="r" t="t"/>
              <a:pathLst>
                <a:path extrusionOk="0" fill="none" h="853" w="753">
                  <a:moveTo>
                    <a:pt x="678" y="0"/>
                  </a:moveTo>
                  <a:cubicBezTo>
                    <a:pt x="678" y="0"/>
                    <a:pt x="753" y="752"/>
                    <a:pt x="1" y="85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1696318" y="3024056"/>
              <a:ext cx="190343" cy="224998"/>
            </a:xfrm>
            <a:custGeom>
              <a:rect b="b" l="l" r="r" t="t"/>
              <a:pathLst>
                <a:path extrusionOk="0" fill="none" h="1305" w="1104">
                  <a:moveTo>
                    <a:pt x="1103" y="1"/>
                  </a:moveTo>
                  <a:cubicBezTo>
                    <a:pt x="1103" y="1"/>
                    <a:pt x="0" y="452"/>
                    <a:pt x="176" y="130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1951141" y="3231466"/>
              <a:ext cx="198964" cy="142930"/>
            </a:xfrm>
            <a:custGeom>
              <a:rect b="b" l="l" r="r" t="t"/>
              <a:pathLst>
                <a:path extrusionOk="0" fill="none" h="829" w="1154">
                  <a:moveTo>
                    <a:pt x="1154" y="1"/>
                  </a:moveTo>
                  <a:cubicBezTo>
                    <a:pt x="1154" y="1"/>
                    <a:pt x="828" y="803"/>
                    <a:pt x="1" y="82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1532010" y="3374221"/>
              <a:ext cx="233619" cy="138447"/>
            </a:xfrm>
            <a:custGeom>
              <a:rect b="b" l="l" r="r" t="t"/>
              <a:pathLst>
                <a:path extrusionOk="0" fill="none" h="803" w="1355">
                  <a:moveTo>
                    <a:pt x="1" y="652"/>
                  </a:moveTo>
                  <a:cubicBezTo>
                    <a:pt x="1" y="652"/>
                    <a:pt x="978" y="802"/>
                    <a:pt x="1354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700628" y="3538356"/>
              <a:ext cx="285343" cy="229136"/>
            </a:xfrm>
            <a:custGeom>
              <a:rect b="b" l="l" r="r" t="t"/>
              <a:pathLst>
                <a:path extrusionOk="0" fill="none" h="1329" w="1655">
                  <a:moveTo>
                    <a:pt x="0" y="1329"/>
                  </a:moveTo>
                  <a:cubicBezTo>
                    <a:pt x="0" y="1329"/>
                    <a:pt x="1103" y="1254"/>
                    <a:pt x="1654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761144" y="3490771"/>
              <a:ext cx="77930" cy="224826"/>
            </a:xfrm>
            <a:custGeom>
              <a:rect b="b" l="l" r="r" t="t"/>
              <a:pathLst>
                <a:path extrusionOk="0" fill="none" h="1304" w="452">
                  <a:moveTo>
                    <a:pt x="251" y="1"/>
                  </a:moveTo>
                  <a:cubicBezTo>
                    <a:pt x="251" y="1"/>
                    <a:pt x="0" y="953"/>
                    <a:pt x="451" y="130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968554" y="3672319"/>
              <a:ext cx="181550" cy="142758"/>
            </a:xfrm>
            <a:custGeom>
              <a:rect b="b" l="l" r="r" t="t"/>
              <a:pathLst>
                <a:path extrusionOk="0" fill="none" h="828" w="1053">
                  <a:moveTo>
                    <a:pt x="1053" y="0"/>
                  </a:moveTo>
                  <a:cubicBezTo>
                    <a:pt x="1053" y="0"/>
                    <a:pt x="0" y="101"/>
                    <a:pt x="0" y="82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2223377" y="1952525"/>
              <a:ext cx="812580" cy="2018088"/>
            </a:xfrm>
            <a:custGeom>
              <a:rect b="b" l="l" r="r" t="t"/>
              <a:pathLst>
                <a:path extrusionOk="0" fill="none" h="11705" w="4713">
                  <a:moveTo>
                    <a:pt x="4437" y="5614"/>
                  </a:moveTo>
                  <a:cubicBezTo>
                    <a:pt x="4412" y="5865"/>
                    <a:pt x="4337" y="6116"/>
                    <a:pt x="4237" y="6442"/>
                  </a:cubicBezTo>
                  <a:cubicBezTo>
                    <a:pt x="4237" y="6442"/>
                    <a:pt x="4713" y="7469"/>
                    <a:pt x="3886" y="7970"/>
                  </a:cubicBezTo>
                  <a:cubicBezTo>
                    <a:pt x="3886" y="7970"/>
                    <a:pt x="4312" y="8572"/>
                    <a:pt x="3585" y="8898"/>
                  </a:cubicBezTo>
                  <a:cubicBezTo>
                    <a:pt x="3585" y="8898"/>
                    <a:pt x="3810" y="9975"/>
                    <a:pt x="2582" y="10527"/>
                  </a:cubicBezTo>
                  <a:cubicBezTo>
                    <a:pt x="2582" y="10527"/>
                    <a:pt x="2282" y="11404"/>
                    <a:pt x="1404" y="11254"/>
                  </a:cubicBezTo>
                  <a:cubicBezTo>
                    <a:pt x="1404" y="11254"/>
                    <a:pt x="1179" y="11705"/>
                    <a:pt x="602" y="11454"/>
                  </a:cubicBezTo>
                  <a:cubicBezTo>
                    <a:pt x="602" y="11454"/>
                    <a:pt x="477" y="11379"/>
                    <a:pt x="302" y="11354"/>
                  </a:cubicBezTo>
                  <a:cubicBezTo>
                    <a:pt x="201" y="11329"/>
                    <a:pt x="101" y="11329"/>
                    <a:pt x="1" y="11379"/>
                  </a:cubicBezTo>
                  <a:lnTo>
                    <a:pt x="1" y="1629"/>
                  </a:lnTo>
                  <a:cubicBezTo>
                    <a:pt x="1" y="1203"/>
                    <a:pt x="176" y="602"/>
                    <a:pt x="477" y="376"/>
                  </a:cubicBezTo>
                  <a:cubicBezTo>
                    <a:pt x="527" y="351"/>
                    <a:pt x="602" y="301"/>
                    <a:pt x="678" y="276"/>
                  </a:cubicBezTo>
                  <a:cubicBezTo>
                    <a:pt x="1329" y="0"/>
                    <a:pt x="2282" y="226"/>
                    <a:pt x="2407" y="1153"/>
                  </a:cubicBezTo>
                  <a:cubicBezTo>
                    <a:pt x="2407" y="1153"/>
                    <a:pt x="2407" y="1178"/>
                    <a:pt x="2432" y="1178"/>
                  </a:cubicBezTo>
                  <a:lnTo>
                    <a:pt x="2432" y="1178"/>
                  </a:lnTo>
                  <a:cubicBezTo>
                    <a:pt x="2457" y="1254"/>
                    <a:pt x="2633" y="1529"/>
                    <a:pt x="3259" y="1955"/>
                  </a:cubicBezTo>
                  <a:cubicBezTo>
                    <a:pt x="3986" y="2457"/>
                    <a:pt x="3610" y="3158"/>
                    <a:pt x="3610" y="3158"/>
                  </a:cubicBezTo>
                  <a:cubicBezTo>
                    <a:pt x="3610" y="3158"/>
                    <a:pt x="4061" y="3584"/>
                    <a:pt x="4011" y="3885"/>
                  </a:cubicBezTo>
                  <a:cubicBezTo>
                    <a:pt x="3961" y="4161"/>
                    <a:pt x="4537" y="4562"/>
                    <a:pt x="4437" y="5614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2422166" y="2151314"/>
              <a:ext cx="246550" cy="224826"/>
            </a:xfrm>
            <a:custGeom>
              <a:rect b="b" l="l" r="r" t="t"/>
              <a:pathLst>
                <a:path extrusionOk="0" fill="none" h="1304" w="1430">
                  <a:moveTo>
                    <a:pt x="1" y="1304"/>
                  </a:moveTo>
                  <a:cubicBezTo>
                    <a:pt x="151" y="1304"/>
                    <a:pt x="277" y="1304"/>
                    <a:pt x="402" y="1278"/>
                  </a:cubicBezTo>
                  <a:cubicBezTo>
                    <a:pt x="1429" y="1128"/>
                    <a:pt x="1304" y="176"/>
                    <a:pt x="1279" y="25"/>
                  </a:cubicBezTo>
                  <a:lnTo>
                    <a:pt x="1279" y="25"/>
                  </a:lnTo>
                  <a:cubicBezTo>
                    <a:pt x="1279" y="25"/>
                    <a:pt x="1279" y="0"/>
                    <a:pt x="1279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2223377" y="2488377"/>
              <a:ext cx="358963" cy="198964"/>
            </a:xfrm>
            <a:custGeom>
              <a:rect b="b" l="l" r="r" t="t"/>
              <a:pathLst>
                <a:path extrusionOk="0" fill="none" h="1154" w="2082">
                  <a:moveTo>
                    <a:pt x="1" y="0"/>
                  </a:moveTo>
                  <a:cubicBezTo>
                    <a:pt x="1" y="0"/>
                    <a:pt x="628" y="1153"/>
                    <a:pt x="2081" y="82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2348719" y="2440791"/>
              <a:ext cx="259481" cy="172930"/>
            </a:xfrm>
            <a:custGeom>
              <a:rect b="b" l="l" r="r" t="t"/>
              <a:pathLst>
                <a:path extrusionOk="0" fill="none" h="1003" w="1505">
                  <a:moveTo>
                    <a:pt x="76" y="1003"/>
                  </a:moveTo>
                  <a:cubicBezTo>
                    <a:pt x="76" y="1003"/>
                    <a:pt x="1" y="176"/>
                    <a:pt x="1505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2694403" y="2626650"/>
              <a:ext cx="220516" cy="164309"/>
            </a:xfrm>
            <a:custGeom>
              <a:rect b="b" l="l" r="r" t="t"/>
              <a:pathLst>
                <a:path extrusionOk="0" fill="none" h="953" w="1279">
                  <a:moveTo>
                    <a:pt x="1279" y="0"/>
                  </a:moveTo>
                  <a:cubicBezTo>
                    <a:pt x="1279" y="0"/>
                    <a:pt x="728" y="953"/>
                    <a:pt x="1" y="70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2668541" y="2501307"/>
              <a:ext cx="177240" cy="73620"/>
            </a:xfrm>
            <a:custGeom>
              <a:rect b="b" l="l" r="r" t="t"/>
              <a:pathLst>
                <a:path extrusionOk="0" fill="none" h="427" w="1028">
                  <a:moveTo>
                    <a:pt x="1028" y="0"/>
                  </a:moveTo>
                  <a:cubicBezTo>
                    <a:pt x="1028" y="0"/>
                    <a:pt x="652" y="426"/>
                    <a:pt x="0" y="76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2223377" y="2669752"/>
              <a:ext cx="285515" cy="186033"/>
            </a:xfrm>
            <a:custGeom>
              <a:rect b="b" l="l" r="r" t="t"/>
              <a:pathLst>
                <a:path extrusionOk="0" fill="none" h="1079" w="1656">
                  <a:moveTo>
                    <a:pt x="1" y="101"/>
                  </a:moveTo>
                  <a:cubicBezTo>
                    <a:pt x="1" y="101"/>
                    <a:pt x="1329" y="1"/>
                    <a:pt x="1655" y="107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2288203" y="2721648"/>
              <a:ext cx="86723" cy="198964"/>
            </a:xfrm>
            <a:custGeom>
              <a:rect b="b" l="l" r="r" t="t"/>
              <a:pathLst>
                <a:path extrusionOk="0" fill="none" h="1154" w="503">
                  <a:moveTo>
                    <a:pt x="502" y="1"/>
                  </a:moveTo>
                  <a:cubicBezTo>
                    <a:pt x="502" y="1"/>
                    <a:pt x="1" y="402"/>
                    <a:pt x="427" y="1153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2664231" y="2920437"/>
              <a:ext cx="324308" cy="116896"/>
            </a:xfrm>
            <a:custGeom>
              <a:rect b="b" l="l" r="r" t="t"/>
              <a:pathLst>
                <a:path extrusionOk="0" fill="none" h="678" w="1881">
                  <a:moveTo>
                    <a:pt x="1880" y="0"/>
                  </a:moveTo>
                  <a:cubicBezTo>
                    <a:pt x="1880" y="0"/>
                    <a:pt x="1554" y="276"/>
                    <a:pt x="1128" y="452"/>
                  </a:cubicBezTo>
                  <a:cubicBezTo>
                    <a:pt x="777" y="602"/>
                    <a:pt x="376" y="677"/>
                    <a:pt x="0" y="50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2729057" y="2872852"/>
              <a:ext cx="129827" cy="125516"/>
            </a:xfrm>
            <a:custGeom>
              <a:rect b="b" l="l" r="r" t="t"/>
              <a:pathLst>
                <a:path extrusionOk="0" fill="none" h="728" w="753">
                  <a:moveTo>
                    <a:pt x="0" y="1"/>
                  </a:moveTo>
                  <a:cubicBezTo>
                    <a:pt x="0" y="1"/>
                    <a:pt x="652" y="226"/>
                    <a:pt x="752" y="72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2292513" y="2017351"/>
              <a:ext cx="129827" cy="147068"/>
            </a:xfrm>
            <a:custGeom>
              <a:rect b="b" l="l" r="r" t="t"/>
              <a:pathLst>
                <a:path extrusionOk="0" fill="none" h="853" w="753">
                  <a:moveTo>
                    <a:pt x="76" y="0"/>
                  </a:moveTo>
                  <a:cubicBezTo>
                    <a:pt x="76" y="0"/>
                    <a:pt x="1" y="752"/>
                    <a:pt x="753" y="852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2387684" y="3171122"/>
              <a:ext cx="574823" cy="177240"/>
            </a:xfrm>
            <a:custGeom>
              <a:rect b="b" l="l" r="r" t="t"/>
              <a:pathLst>
                <a:path extrusionOk="0" fill="none" h="1028" w="3334">
                  <a:moveTo>
                    <a:pt x="3334" y="0"/>
                  </a:moveTo>
                  <a:cubicBezTo>
                    <a:pt x="3334" y="0"/>
                    <a:pt x="1730" y="1028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2482682" y="3024056"/>
              <a:ext cx="190343" cy="224998"/>
            </a:xfrm>
            <a:custGeom>
              <a:rect b="b" l="l" r="r" t="t"/>
              <a:pathLst>
                <a:path extrusionOk="0" fill="none" h="1305" w="1104">
                  <a:moveTo>
                    <a:pt x="1" y="1"/>
                  </a:moveTo>
                  <a:cubicBezTo>
                    <a:pt x="1" y="1"/>
                    <a:pt x="1103" y="452"/>
                    <a:pt x="928" y="130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2223377" y="3231466"/>
              <a:ext cx="198964" cy="142930"/>
            </a:xfrm>
            <a:custGeom>
              <a:rect b="b" l="l" r="r" t="t"/>
              <a:pathLst>
                <a:path extrusionOk="0" fill="none" h="829" w="1154">
                  <a:moveTo>
                    <a:pt x="1" y="1"/>
                  </a:moveTo>
                  <a:cubicBezTo>
                    <a:pt x="1" y="1"/>
                    <a:pt x="302" y="803"/>
                    <a:pt x="1154" y="828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2608025" y="3374221"/>
              <a:ext cx="233447" cy="138447"/>
            </a:xfrm>
            <a:custGeom>
              <a:rect b="b" l="l" r="r" t="t"/>
              <a:pathLst>
                <a:path extrusionOk="0" fill="none" h="803" w="1354">
                  <a:moveTo>
                    <a:pt x="1354" y="652"/>
                  </a:moveTo>
                  <a:cubicBezTo>
                    <a:pt x="1354" y="652"/>
                    <a:pt x="351" y="802"/>
                    <a:pt x="1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2387684" y="3538356"/>
              <a:ext cx="281032" cy="229136"/>
            </a:xfrm>
            <a:custGeom>
              <a:rect b="b" l="l" r="r" t="t"/>
              <a:pathLst>
                <a:path extrusionOk="0" fill="none" h="1329" w="1630">
                  <a:moveTo>
                    <a:pt x="1629" y="1329"/>
                  </a:moveTo>
                  <a:cubicBezTo>
                    <a:pt x="1629" y="1329"/>
                    <a:pt x="552" y="1254"/>
                    <a:pt x="0" y="0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2530268" y="3490771"/>
              <a:ext cx="77930" cy="224826"/>
            </a:xfrm>
            <a:custGeom>
              <a:rect b="b" l="l" r="r" t="t"/>
              <a:pathLst>
                <a:path extrusionOk="0" fill="none" h="1304" w="452">
                  <a:moveTo>
                    <a:pt x="201" y="1"/>
                  </a:moveTo>
                  <a:cubicBezTo>
                    <a:pt x="201" y="1"/>
                    <a:pt x="452" y="953"/>
                    <a:pt x="0" y="1304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2223377" y="3672319"/>
              <a:ext cx="177412" cy="142758"/>
            </a:xfrm>
            <a:custGeom>
              <a:rect b="b" l="l" r="r" t="t"/>
              <a:pathLst>
                <a:path extrusionOk="0" fill="none" h="828" w="1029">
                  <a:moveTo>
                    <a:pt x="1" y="0"/>
                  </a:moveTo>
                  <a:cubicBezTo>
                    <a:pt x="1" y="0"/>
                    <a:pt x="1029" y="101"/>
                    <a:pt x="1029" y="827"/>
                  </a:cubicBez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72" name="Google Shape;2072;p36"/>
          <p:cNvCxnSpPr/>
          <p:nvPr/>
        </p:nvCxnSpPr>
        <p:spPr>
          <a:xfrm>
            <a:off x="2615200" y="1728975"/>
            <a:ext cx="1702800" cy="620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73" name="Google Shape;2073;p36"/>
          <p:cNvCxnSpPr/>
          <p:nvPr/>
        </p:nvCxnSpPr>
        <p:spPr>
          <a:xfrm flipH="1">
            <a:off x="4839525" y="1720275"/>
            <a:ext cx="1702800" cy="62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74" name="Google Shape;2074;p36"/>
          <p:cNvCxnSpPr/>
          <p:nvPr/>
        </p:nvCxnSpPr>
        <p:spPr>
          <a:xfrm flipH="1" rot="10800000">
            <a:off x="2615200" y="3610850"/>
            <a:ext cx="1702800" cy="594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75" name="Google Shape;2075;p36"/>
          <p:cNvCxnSpPr/>
          <p:nvPr/>
        </p:nvCxnSpPr>
        <p:spPr>
          <a:xfrm rot="10800000">
            <a:off x="4839525" y="3610875"/>
            <a:ext cx="1702800" cy="57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76" name="Google Shape;2076;p36"/>
          <p:cNvSpPr txBox="1"/>
          <p:nvPr/>
        </p:nvSpPr>
        <p:spPr>
          <a:xfrm>
            <a:off x="720000" y="1736049"/>
            <a:ext cx="17517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Criação de todas as páginas HTML do projeto atendendo requisitos de responsividade.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7" name="Google Shape;2077;p36"/>
          <p:cNvSpPr txBox="1"/>
          <p:nvPr/>
        </p:nvSpPr>
        <p:spPr>
          <a:xfrm>
            <a:off x="661200" y="14192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HTML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78" name="Google Shape;2078;p36"/>
          <p:cNvSpPr txBox="1"/>
          <p:nvPr/>
        </p:nvSpPr>
        <p:spPr>
          <a:xfrm>
            <a:off x="720000" y="3862106"/>
            <a:ext cx="17517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Criação das classes e objetos relacionadas ao banco de dados e conectá-los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9" name="Google Shape;2079;p36"/>
          <p:cNvSpPr txBox="1"/>
          <p:nvPr/>
        </p:nvSpPr>
        <p:spPr>
          <a:xfrm>
            <a:off x="756750" y="34336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java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80" name="Google Shape;2080;p36"/>
          <p:cNvSpPr txBox="1"/>
          <p:nvPr/>
        </p:nvSpPr>
        <p:spPr>
          <a:xfrm>
            <a:off x="6670300" y="1887883"/>
            <a:ext cx="17517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Criação de um banco de dados para o projeto com todas as tabelas e colunas necessárias para o funcionamento.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1" name="Google Shape;2081;p36"/>
          <p:cNvSpPr txBox="1"/>
          <p:nvPr/>
        </p:nvSpPr>
        <p:spPr>
          <a:xfrm>
            <a:off x="6670300" y="1279625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Banco de dados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82" name="Google Shape;2082;p36"/>
          <p:cNvSpPr txBox="1"/>
          <p:nvPr/>
        </p:nvSpPr>
        <p:spPr>
          <a:xfrm>
            <a:off x="6670300" y="3862099"/>
            <a:ext cx="17517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Realização do CRUD (Create - Read - Update - Delete) de forma funcional.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3" name="Google Shape;2083;p36"/>
          <p:cNvSpPr txBox="1"/>
          <p:nvPr/>
        </p:nvSpPr>
        <p:spPr>
          <a:xfrm>
            <a:off x="6670300" y="35789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crud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37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89" name="Google Shape;2089;p37"/>
          <p:cNvSpPr txBox="1"/>
          <p:nvPr>
            <p:ph idx="1" type="body"/>
          </p:nvPr>
        </p:nvSpPr>
        <p:spPr>
          <a:xfrm>
            <a:off x="6179550" y="1242425"/>
            <a:ext cx="22446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projeto atende todos os requisitos de responsividade em relação às páginas HTML, além de possuir uma navegabilidade de simples entendimento.</a:t>
            </a:r>
            <a:endParaRPr/>
          </a:p>
        </p:txBody>
      </p:sp>
      <p:pic>
        <p:nvPicPr>
          <p:cNvPr id="2090" name="Google Shape;20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675"/>
            <a:ext cx="5874748" cy="2786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3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96" name="Google Shape;2096;p38"/>
          <p:cNvSpPr txBox="1"/>
          <p:nvPr>
            <p:ph idx="1" type="body"/>
          </p:nvPr>
        </p:nvSpPr>
        <p:spPr>
          <a:xfrm>
            <a:off x="6179550" y="1242425"/>
            <a:ext cx="22446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de banco de dados com todas as respectivas tabelas e colunas necessárias ao projeto</a:t>
            </a:r>
            <a:endParaRPr/>
          </a:p>
        </p:txBody>
      </p:sp>
      <p:pic>
        <p:nvPicPr>
          <p:cNvPr id="2097" name="Google Shape;20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675"/>
            <a:ext cx="5874751" cy="3675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3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03" name="Google Shape;2103;p39"/>
          <p:cNvSpPr txBox="1"/>
          <p:nvPr>
            <p:ph idx="1" type="body"/>
          </p:nvPr>
        </p:nvSpPr>
        <p:spPr>
          <a:xfrm>
            <a:off x="6179550" y="1242425"/>
            <a:ext cx="22446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de objetos e classes .java no Eclipse IDE, assim como criação de arquivos .jsp, implementando o MVC.</a:t>
            </a:r>
            <a:endParaRPr/>
          </a:p>
        </p:txBody>
      </p:sp>
      <p:pic>
        <p:nvPicPr>
          <p:cNvPr id="2104" name="Google Shape;21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0" y="1242425"/>
            <a:ext cx="5922352" cy="30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4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Cadastro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10" name="Google Shape;2110;p40"/>
          <p:cNvSpPr txBox="1"/>
          <p:nvPr>
            <p:ph idx="1" type="body"/>
          </p:nvPr>
        </p:nvSpPr>
        <p:spPr>
          <a:xfrm>
            <a:off x="6179550" y="1242425"/>
            <a:ext cx="22446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Aba de cadastro de alunos do nosso site, ligada diretamente com o nosso banco de dados do projeto para aplicar o </a:t>
            </a:r>
            <a:r>
              <a:rPr i="1" lang="en"/>
              <a:t>C</a:t>
            </a:r>
            <a:r>
              <a:rPr i="1" lang="en"/>
              <a:t>reate </a:t>
            </a:r>
            <a:r>
              <a:rPr lang="en"/>
              <a:t>(criação/cadastro) de novos alunos.</a:t>
            </a:r>
            <a:endParaRPr/>
          </a:p>
        </p:txBody>
      </p:sp>
      <p:pic>
        <p:nvPicPr>
          <p:cNvPr id="2111" name="Google Shape;21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675"/>
            <a:ext cx="5494352" cy="38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conteúdos</a:t>
            </a:r>
            <a:endParaRPr/>
          </a:p>
        </p:txBody>
      </p:sp>
      <p:sp>
        <p:nvSpPr>
          <p:cNvPr id="1874" name="Google Shape;1874;p23"/>
          <p:cNvSpPr txBox="1"/>
          <p:nvPr>
            <p:ph idx="8" type="title"/>
          </p:nvPr>
        </p:nvSpPr>
        <p:spPr>
          <a:xfrm>
            <a:off x="6672300" y="2868050"/>
            <a:ext cx="18291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projeto</a:t>
            </a:r>
            <a:endParaRPr/>
          </a:p>
        </p:txBody>
      </p:sp>
      <p:sp>
        <p:nvSpPr>
          <p:cNvPr id="1875" name="Google Shape;1875;p23"/>
          <p:cNvSpPr txBox="1"/>
          <p:nvPr>
            <p:ph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76" name="Google Shape;1876;p2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revolver?</a:t>
            </a:r>
            <a:endParaRPr/>
          </a:p>
        </p:txBody>
      </p:sp>
      <p:sp>
        <p:nvSpPr>
          <p:cNvPr id="1877" name="Google Shape;1877;p23"/>
          <p:cNvSpPr txBox="1"/>
          <p:nvPr>
            <p:ph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78" name="Google Shape;1878;p2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Falta de Interesse escolar</a:t>
            </a:r>
            <a:endParaRPr/>
          </a:p>
        </p:txBody>
      </p:sp>
      <p:sp>
        <p:nvSpPr>
          <p:cNvPr id="1879" name="Google Shape;1879;p2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apresentado</a:t>
            </a:r>
            <a:endParaRPr/>
          </a:p>
        </p:txBody>
      </p:sp>
      <p:sp>
        <p:nvSpPr>
          <p:cNvPr id="1880" name="Google Shape;1880;p23"/>
          <p:cNvSpPr txBox="1"/>
          <p:nvPr>
            <p:ph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81" name="Google Shape;1881;p23"/>
          <p:cNvSpPr txBox="1"/>
          <p:nvPr>
            <p:ph idx="4" type="subTitle"/>
          </p:nvPr>
        </p:nvSpPr>
        <p:spPr>
          <a:xfrm>
            <a:off x="3666725" y="3728575"/>
            <a:ext cx="2336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Levantamento de soluções para o problema apresentado</a:t>
            </a:r>
            <a:endParaRPr/>
          </a:p>
        </p:txBody>
      </p:sp>
      <p:sp>
        <p:nvSpPr>
          <p:cNvPr id="1882" name="Google Shape;1882;p2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Objetivo, Finalidade, Origem do nome.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4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17" name="Google Shape;2117;p41"/>
          <p:cNvSpPr txBox="1"/>
          <p:nvPr>
            <p:ph idx="1" type="body"/>
          </p:nvPr>
        </p:nvSpPr>
        <p:spPr>
          <a:xfrm>
            <a:off x="6179550" y="1242425"/>
            <a:ext cx="22446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atender os requisitos necessários voltados para o backend, fizemos uma página para a aplicação do </a:t>
            </a:r>
            <a:r>
              <a:rPr i="1" lang="en"/>
              <a:t>CRUD (Create - Read - Update - Delete)</a:t>
            </a:r>
            <a:r>
              <a:rPr lang="en"/>
              <a:t> dos alunos cadastrados. Na qual é possível a visualização da lista dos mesmos, com possibilidade de edição, exclusão e um botão para a aba de novos cadastros.</a:t>
            </a:r>
            <a:endParaRPr/>
          </a:p>
        </p:txBody>
      </p:sp>
      <p:pic>
        <p:nvPicPr>
          <p:cNvPr id="2118" name="Google Shape;21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675"/>
            <a:ext cx="5874750" cy="260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42"/>
          <p:cNvSpPr txBox="1"/>
          <p:nvPr>
            <p:ph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24" name="Google Shape;2124;p42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time</a:t>
            </a:r>
            <a:endParaRPr/>
          </a:p>
        </p:txBody>
      </p:sp>
      <p:sp>
        <p:nvSpPr>
          <p:cNvPr id="2125" name="Google Shape;2125;p42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do time do nosso projeto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3"/>
          <p:cNvSpPr txBox="1"/>
          <p:nvPr>
            <p:ph type="title"/>
          </p:nvPr>
        </p:nvSpPr>
        <p:spPr>
          <a:xfrm>
            <a:off x="721925" y="351650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time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43"/>
          <p:cNvSpPr txBox="1"/>
          <p:nvPr/>
        </p:nvSpPr>
        <p:spPr>
          <a:xfrm>
            <a:off x="4929024" y="2997924"/>
            <a:ext cx="17388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Estudante de desenvolvimento FullStack na RecodePRO.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26 anos.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Rio de Janeiro, RJ.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2" name="Google Shape;2132;p43"/>
          <p:cNvSpPr txBox="1"/>
          <p:nvPr/>
        </p:nvSpPr>
        <p:spPr>
          <a:xfrm>
            <a:off x="4846232" y="2421511"/>
            <a:ext cx="1738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Luiz toscano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33" name="Google Shape;2133;p43"/>
          <p:cNvSpPr txBox="1"/>
          <p:nvPr/>
        </p:nvSpPr>
        <p:spPr>
          <a:xfrm>
            <a:off x="7151975" y="2997924"/>
            <a:ext cx="1738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Estudante de desenvolvimento FullStack na RecodePRO.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 anos.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Niteroi, RJ.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4" name="Google Shape;2134;p43"/>
          <p:cNvSpPr txBox="1"/>
          <p:nvPr/>
        </p:nvSpPr>
        <p:spPr>
          <a:xfrm>
            <a:off x="7069184" y="2421511"/>
            <a:ext cx="1738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Vitoria alice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135" name="Google Shape;2135;p43"/>
          <p:cNvGrpSpPr/>
          <p:nvPr/>
        </p:nvGrpSpPr>
        <p:grpSpPr>
          <a:xfrm>
            <a:off x="5131227" y="1109520"/>
            <a:ext cx="1141002" cy="1093151"/>
            <a:chOff x="3844048" y="1527026"/>
            <a:chExt cx="1421278" cy="1212323"/>
          </a:xfrm>
        </p:grpSpPr>
        <p:grpSp>
          <p:nvGrpSpPr>
            <p:cNvPr id="2136" name="Google Shape;2136;p43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2137" name="Google Shape;2137;p43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43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43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43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43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3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3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3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3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3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3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3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9" name="Google Shape;2149;p43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2150" name="Google Shape;2150;p43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43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3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153" name="Google Shape;2153;p43"/>
          <p:cNvCxnSpPr/>
          <p:nvPr/>
        </p:nvCxnSpPr>
        <p:spPr>
          <a:xfrm>
            <a:off x="6189484" y="1659909"/>
            <a:ext cx="12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4" name="Google Shape;2154;p43"/>
          <p:cNvGrpSpPr/>
          <p:nvPr/>
        </p:nvGrpSpPr>
        <p:grpSpPr>
          <a:xfrm>
            <a:off x="7344386" y="1109520"/>
            <a:ext cx="1057425" cy="1093151"/>
            <a:chOff x="6600848" y="1527026"/>
            <a:chExt cx="1317171" cy="1212323"/>
          </a:xfrm>
        </p:grpSpPr>
        <p:grpSp>
          <p:nvGrpSpPr>
            <p:cNvPr id="2155" name="Google Shape;2155;p43"/>
            <p:cNvGrpSpPr/>
            <p:nvPr/>
          </p:nvGrpSpPr>
          <p:grpSpPr>
            <a:xfrm>
              <a:off x="6701480" y="1527026"/>
              <a:ext cx="1216539" cy="1212323"/>
              <a:chOff x="1194880" y="1527026"/>
              <a:chExt cx="1216539" cy="1212323"/>
            </a:xfrm>
          </p:grpSpPr>
          <p:sp>
            <p:nvSpPr>
              <p:cNvPr id="2156" name="Google Shape;2156;p43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3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3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3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3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43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3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3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3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5" name="Google Shape;2165;p43"/>
            <p:cNvGrpSpPr/>
            <p:nvPr/>
          </p:nvGrpSpPr>
          <p:grpSpPr>
            <a:xfrm>
              <a:off x="6600848" y="1913794"/>
              <a:ext cx="100608" cy="332078"/>
              <a:chOff x="4031298" y="1913794"/>
              <a:chExt cx="100608" cy="332078"/>
            </a:xfrm>
          </p:grpSpPr>
          <p:sp>
            <p:nvSpPr>
              <p:cNvPr id="2166" name="Google Shape;2166;p43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3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3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69" name="Google Shape;2169;p43"/>
          <p:cNvSpPr txBox="1"/>
          <p:nvPr/>
        </p:nvSpPr>
        <p:spPr>
          <a:xfrm>
            <a:off x="475300" y="2997924"/>
            <a:ext cx="17388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Estudante de desenvolvimento FullStack na RecodePRO.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Ceará.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0" name="Google Shape;2170;p43"/>
          <p:cNvSpPr txBox="1"/>
          <p:nvPr/>
        </p:nvSpPr>
        <p:spPr>
          <a:xfrm>
            <a:off x="392506" y="2421511"/>
            <a:ext cx="1738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Janderson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171" name="Google Shape;2171;p43"/>
          <p:cNvGrpSpPr/>
          <p:nvPr/>
        </p:nvGrpSpPr>
        <p:grpSpPr>
          <a:xfrm>
            <a:off x="773702" y="1109520"/>
            <a:ext cx="1057405" cy="1093151"/>
            <a:chOff x="1194880" y="1527026"/>
            <a:chExt cx="1317146" cy="1212323"/>
          </a:xfrm>
        </p:grpSpPr>
        <p:sp>
          <p:nvSpPr>
            <p:cNvPr id="2172" name="Google Shape;2172;p43"/>
            <p:cNvSpPr/>
            <p:nvPr/>
          </p:nvSpPr>
          <p:spPr>
            <a:xfrm>
              <a:off x="1316970" y="2617084"/>
              <a:ext cx="168" cy="168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3"/>
            <p:cNvSpPr/>
            <p:nvPr/>
          </p:nvSpPr>
          <p:spPr>
            <a:xfrm>
              <a:off x="1316970" y="1678502"/>
              <a:ext cx="168" cy="875613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1316970" y="1648946"/>
              <a:ext cx="168" cy="168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1379945" y="1648946"/>
              <a:ext cx="875794" cy="168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2284950" y="1648946"/>
              <a:ext cx="168" cy="168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2284950" y="1707891"/>
              <a:ext cx="168" cy="875613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2284950" y="2617084"/>
              <a:ext cx="168" cy="168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1350557" y="2617084"/>
              <a:ext cx="875626" cy="168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1194880" y="1527026"/>
              <a:ext cx="1216539" cy="121232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2414556" y="2245750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2411418" y="191379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2411431" y="2005167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84" name="Google Shape;21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01" y="1220301"/>
            <a:ext cx="809391" cy="9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43"/>
          <p:cNvPicPr preferRelativeResize="0"/>
          <p:nvPr/>
        </p:nvPicPr>
        <p:blipFill rotWithShape="1">
          <a:blip r:embed="rId4">
            <a:alphaModFix/>
          </a:blip>
          <a:srcRect b="0" l="0" r="17722" t="0"/>
          <a:stretch/>
        </p:blipFill>
        <p:spPr>
          <a:xfrm>
            <a:off x="7526250" y="1200738"/>
            <a:ext cx="775750" cy="91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6" name="Google Shape;21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312950" y="1200750"/>
            <a:ext cx="775750" cy="9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7" name="Google Shape;2187;p43"/>
          <p:cNvSpPr txBox="1"/>
          <p:nvPr/>
        </p:nvSpPr>
        <p:spPr>
          <a:xfrm>
            <a:off x="2695474" y="2997924"/>
            <a:ext cx="17388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Estudante de desenvolvimento FullStack na RecodePRO.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 anos.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Rio de Janeiro, RJ.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8" name="Google Shape;2188;p43"/>
          <p:cNvSpPr txBox="1"/>
          <p:nvPr/>
        </p:nvSpPr>
        <p:spPr>
          <a:xfrm>
            <a:off x="2612682" y="2421511"/>
            <a:ext cx="1738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Joao gabriel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189" name="Google Shape;2189;p43"/>
          <p:cNvGrpSpPr/>
          <p:nvPr/>
        </p:nvGrpSpPr>
        <p:grpSpPr>
          <a:xfrm>
            <a:off x="2897677" y="1109520"/>
            <a:ext cx="1141002" cy="1093151"/>
            <a:chOff x="3844048" y="1527026"/>
            <a:chExt cx="1421278" cy="1212323"/>
          </a:xfrm>
        </p:grpSpPr>
        <p:grpSp>
          <p:nvGrpSpPr>
            <p:cNvPr id="2190" name="Google Shape;2190;p43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2191" name="Google Shape;2191;p43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3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3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3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3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3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3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43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43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43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3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3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Google Shape;2203;p43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2204" name="Google Shape;2204;p43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43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3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207" name="Google Shape;2207;p43"/>
          <p:cNvCxnSpPr/>
          <p:nvPr/>
        </p:nvCxnSpPr>
        <p:spPr>
          <a:xfrm>
            <a:off x="3955934" y="1659909"/>
            <a:ext cx="12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8" name="Google Shape;2208;p43"/>
          <p:cNvCxnSpPr/>
          <p:nvPr/>
        </p:nvCxnSpPr>
        <p:spPr>
          <a:xfrm>
            <a:off x="1742634" y="1665359"/>
            <a:ext cx="12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09" name="Google Shape;2209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6437" y="1200750"/>
            <a:ext cx="781663" cy="9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Google Shape;2210;p43"/>
          <p:cNvSpPr txBox="1"/>
          <p:nvPr/>
        </p:nvSpPr>
        <p:spPr>
          <a:xfrm>
            <a:off x="2226400" y="4629150"/>
            <a:ext cx="4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Squad 28 RecodePRO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44"/>
          <p:cNvSpPr txBox="1"/>
          <p:nvPr>
            <p:ph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16" name="Google Shape;2216;p44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4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2222" name="Google Shape;2222;p45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GESTÃO DEMOCRÁTICA ESCOLAR: DESAFIOS DA AÇÃO DEMOCRÁTICA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Os jovens não são ouvidos na escola, afirmam especialistas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Concepção de Educação no Pensamento de John Locke</a:t>
            </a:r>
            <a:endParaRPr sz="24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30200" lvl="0" marL="457200" marR="50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Com maior número em seis anos, Brasil tem 244 mil jovens de 6 a 14 fora da escola</a:t>
            </a:r>
            <a:endParaRPr sz="1600"/>
          </a:p>
          <a:p>
            <a:pPr indent="-330200" lvl="0" marL="457200" marR="50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Hipocampo (mitologia)</a:t>
            </a:r>
            <a:endParaRPr sz="1600"/>
          </a:p>
          <a:p>
            <a:pPr indent="-330200" lvl="0" marL="457200" marR="508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A importância das atividades extracurriculares nas escolas</a:t>
            </a:r>
            <a:endParaRPr sz="1600"/>
          </a:p>
          <a:p>
            <a:pPr indent="0" lvl="0" marL="457200" marR="508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46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“Ninguém educa ninguém, ninguém se educa a si mesmo, os homens se educam entre si.”</a:t>
            </a:r>
            <a:endParaRPr/>
          </a:p>
        </p:txBody>
      </p:sp>
      <p:sp>
        <p:nvSpPr>
          <p:cNvPr id="2228" name="Google Shape;2228;p46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—Paulo Freire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47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2234" name="Google Shape;2234;p47"/>
          <p:cNvSpPr txBox="1"/>
          <p:nvPr>
            <p:ph idx="4294967295" type="subTitle"/>
          </p:nvPr>
        </p:nvSpPr>
        <p:spPr>
          <a:xfrm>
            <a:off x="578425" y="1624975"/>
            <a:ext cx="3643500" cy="15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 tem alguma pergunta?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	</a:t>
            </a:r>
            <a:r>
              <a:rPr lang="en" u="sng">
                <a:solidFill>
                  <a:schemeClr val="hlink"/>
                </a:solidFill>
                <a:hlinkClick r:id="rId3"/>
              </a:rPr>
              <a:t>squad28recode@gmail.com</a:t>
            </a:r>
            <a:endParaRPr/>
          </a:p>
          <a:p>
            <a:pPr indent="-330200" lvl="0" marL="457200" marR="50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github.com/squad28recode 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5" name="Google Shape;223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13374" y="2056725"/>
            <a:ext cx="385398" cy="38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6" name="Google Shape;2236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375" y="2534351"/>
            <a:ext cx="418349" cy="41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7" name="Google Shape;2237;p47"/>
          <p:cNvGrpSpPr/>
          <p:nvPr/>
        </p:nvGrpSpPr>
        <p:grpSpPr>
          <a:xfrm>
            <a:off x="5172672" y="1375187"/>
            <a:ext cx="3791536" cy="3672889"/>
            <a:chOff x="4572000" y="1680475"/>
            <a:chExt cx="2790356" cy="2888400"/>
          </a:xfrm>
        </p:grpSpPr>
        <p:sp>
          <p:nvSpPr>
            <p:cNvPr id="2238" name="Google Shape;2238;p47"/>
            <p:cNvSpPr/>
            <p:nvPr/>
          </p:nvSpPr>
          <p:spPr>
            <a:xfrm>
              <a:off x="4629925" y="4568839"/>
              <a:ext cx="924" cy="36"/>
            </a:xfrm>
            <a:custGeom>
              <a:rect b="b" l="l" r="r" t="t"/>
              <a:pathLst>
                <a:path extrusionOk="0" fill="none" h="1" w="26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5748389" y="1763327"/>
              <a:ext cx="67737" cy="67773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5984535" y="1714327"/>
              <a:ext cx="67773" cy="66884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5984535" y="1714327"/>
              <a:ext cx="67773" cy="66884"/>
            </a:xfrm>
            <a:custGeom>
              <a:rect b="b" l="l" r="r" t="t"/>
              <a:pathLst>
                <a:path extrusionOk="0" fill="none" h="1881" w="1906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5970276" y="3412967"/>
              <a:ext cx="117660" cy="767331"/>
            </a:xfrm>
            <a:custGeom>
              <a:rect b="b" l="l" r="r" t="t"/>
              <a:pathLst>
                <a:path extrusionOk="0" fill="none" h="21580" w="3309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6043349" y="3424524"/>
              <a:ext cx="36" cy="327093"/>
            </a:xfrm>
            <a:custGeom>
              <a:rect b="b" l="l" r="r" t="t"/>
              <a:pathLst>
                <a:path extrusionOk="0" fill="none" h="9199" w="1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6009497" y="3718630"/>
              <a:ext cx="67773" cy="66884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6009497" y="3718630"/>
              <a:ext cx="67773" cy="66884"/>
            </a:xfrm>
            <a:custGeom>
              <a:rect b="b" l="l" r="r" t="t"/>
              <a:pathLst>
                <a:path extrusionOk="0" fill="none" h="1881" w="1906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6054941" y="4154438"/>
              <a:ext cx="66884" cy="66884"/>
            </a:xfrm>
            <a:custGeom>
              <a:rect b="b" l="l" r="r" t="t"/>
              <a:pathLst>
                <a:path extrusionOk="0" h="1881" w="1881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5713613" y="3420968"/>
              <a:ext cx="147066" cy="992801"/>
            </a:xfrm>
            <a:custGeom>
              <a:rect b="b" l="l" r="r" t="t"/>
              <a:pathLst>
                <a:path extrusionOk="0" fill="none" h="27921" w="4136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5851759" y="3414745"/>
              <a:ext cx="59737" cy="810995"/>
            </a:xfrm>
            <a:custGeom>
              <a:rect b="b" l="l" r="r" t="t"/>
              <a:pathLst>
                <a:path extrusionOk="0" h="22808" w="168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5851759" y="3414745"/>
              <a:ext cx="59737" cy="810995"/>
            </a:xfrm>
            <a:custGeom>
              <a:rect b="b" l="l" r="r" t="t"/>
              <a:pathLst>
                <a:path extrusionOk="0" fill="none" h="22808" w="168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5783130" y="1823066"/>
              <a:ext cx="117660" cy="715630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5827685" y="2250837"/>
              <a:ext cx="36" cy="22817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5793833" y="2217839"/>
              <a:ext cx="67773" cy="66884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5793833" y="2217839"/>
              <a:ext cx="67773" cy="66884"/>
            </a:xfrm>
            <a:custGeom>
              <a:rect b="b" l="l" r="r" t="t"/>
              <a:pathLst>
                <a:path extrusionOk="0" fill="none" h="1881" w="1906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5959573" y="1777586"/>
              <a:ext cx="59772" cy="761108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5818796" y="4197215"/>
              <a:ext cx="66848" cy="66884"/>
            </a:xfrm>
            <a:custGeom>
              <a:rect b="b" l="l" r="r" t="t"/>
              <a:pathLst>
                <a:path extrusionOk="0" h="1881" w="188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5818796" y="4197215"/>
              <a:ext cx="66848" cy="66884"/>
            </a:xfrm>
            <a:custGeom>
              <a:rect b="b" l="l" r="r" t="t"/>
              <a:pathLst>
                <a:path extrusionOk="0" fill="none" h="1881" w="188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6587006" y="3862999"/>
              <a:ext cx="292318" cy="418903"/>
            </a:xfrm>
            <a:custGeom>
              <a:rect b="b" l="l" r="r" t="t"/>
              <a:pathLst>
                <a:path extrusionOk="0" h="11781" w="8221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6587006" y="3862999"/>
              <a:ext cx="292318" cy="418903"/>
            </a:xfrm>
            <a:custGeom>
              <a:rect b="b" l="l" r="r" t="t"/>
              <a:pathLst>
                <a:path extrusionOk="0" fill="none" h="11781" w="8221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6395381" y="3583223"/>
              <a:ext cx="680002" cy="646080"/>
            </a:xfrm>
            <a:custGeom>
              <a:rect b="b" l="l" r="r" t="t"/>
              <a:pathLst>
                <a:path extrusionOk="0" h="18170" w="19124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6455973" y="3606336"/>
              <a:ext cx="336018" cy="336018"/>
            </a:xfrm>
            <a:custGeom>
              <a:rect b="b" l="l" r="r" t="t"/>
              <a:pathLst>
                <a:path extrusionOk="0" h="9450" w="945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6455973" y="3606336"/>
              <a:ext cx="336018" cy="336018"/>
            </a:xfrm>
            <a:custGeom>
              <a:rect b="b" l="l" r="r" t="t"/>
              <a:pathLst>
                <a:path extrusionOk="0" fill="none" h="9450" w="945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6402528" y="3552855"/>
              <a:ext cx="443829" cy="443864"/>
            </a:xfrm>
            <a:custGeom>
              <a:rect b="b" l="l" r="r" t="t"/>
              <a:pathLst>
                <a:path extrusionOk="0" fill="none" h="12483" w="12482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cap="rnd" cmpd="sng" w="1065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6542451" y="3692779"/>
              <a:ext cx="163102" cy="163138"/>
            </a:xfrm>
            <a:custGeom>
              <a:rect b="b" l="l" r="r" t="t"/>
              <a:pathLst>
                <a:path extrusionOk="0" h="4588" w="4587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6542451" y="3692779"/>
              <a:ext cx="163102" cy="163138"/>
            </a:xfrm>
            <a:custGeom>
              <a:rect b="b" l="l" r="r" t="t"/>
              <a:pathLst>
                <a:path extrusionOk="0" fill="none" h="4588" w="4587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6575414" y="3725778"/>
              <a:ext cx="97179" cy="97143"/>
            </a:xfrm>
            <a:custGeom>
              <a:rect b="b" l="l" r="r" t="t"/>
              <a:pathLst>
                <a:path extrusionOk="0" h="2732" w="2733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6575414" y="3725778"/>
              <a:ext cx="97179" cy="97143"/>
            </a:xfrm>
            <a:custGeom>
              <a:rect b="b" l="l" r="r" t="t"/>
              <a:pathLst>
                <a:path extrusionOk="0" fill="none" h="2732" w="2733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6217160" y="3307785"/>
              <a:ext cx="412645" cy="301243"/>
            </a:xfrm>
            <a:custGeom>
              <a:rect b="b" l="l" r="r" t="t"/>
              <a:pathLst>
                <a:path extrusionOk="0" fill="none" h="8472" w="11605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4621889" y="3338970"/>
              <a:ext cx="848438" cy="579303"/>
            </a:xfrm>
            <a:custGeom>
              <a:rect b="b" l="l" r="r" t="t"/>
              <a:pathLst>
                <a:path extrusionOk="0" h="16292" w="23861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4665555" y="3382636"/>
              <a:ext cx="761997" cy="492863"/>
            </a:xfrm>
            <a:custGeom>
              <a:rect b="b" l="l" r="r" t="t"/>
              <a:pathLst>
                <a:path extrusionOk="0" h="13861" w="2143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4719035" y="3417412"/>
              <a:ext cx="346686" cy="386794"/>
            </a:xfrm>
            <a:custGeom>
              <a:rect b="b" l="l" r="r" t="t"/>
              <a:pathLst>
                <a:path extrusionOk="0" fill="none" h="10878" w="975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4572000" y="3918257"/>
              <a:ext cx="951803" cy="58848"/>
            </a:xfrm>
            <a:custGeom>
              <a:rect b="b" l="l" r="r" t="t"/>
              <a:pathLst>
                <a:path extrusionOk="0" h="1655" w="26768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5174436" y="3523448"/>
              <a:ext cx="35700" cy="244244"/>
            </a:xfrm>
            <a:custGeom>
              <a:rect b="b" l="l" r="r" t="t"/>
              <a:pathLst>
                <a:path extrusionOk="0" h="6869" w="1004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5174436" y="3610816"/>
              <a:ext cx="35700" cy="156880"/>
            </a:xfrm>
            <a:custGeom>
              <a:rect b="b" l="l" r="r" t="t"/>
              <a:pathLst>
                <a:path extrusionOk="0" h="4412" w="1004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5239508" y="3523448"/>
              <a:ext cx="36553" cy="244244"/>
            </a:xfrm>
            <a:custGeom>
              <a:rect b="b" l="l" r="r" t="t"/>
              <a:pathLst>
                <a:path extrusionOk="0" h="6869" w="1028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5239508" y="3553780"/>
              <a:ext cx="36553" cy="213914"/>
            </a:xfrm>
            <a:custGeom>
              <a:rect b="b" l="l" r="r" t="t"/>
              <a:pathLst>
                <a:path extrusionOk="0" h="6016" w="1028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5305434" y="3523448"/>
              <a:ext cx="35700" cy="244244"/>
            </a:xfrm>
            <a:custGeom>
              <a:rect b="b" l="l" r="r" t="t"/>
              <a:pathLst>
                <a:path extrusionOk="0" h="6869" w="1004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5305434" y="3678520"/>
              <a:ext cx="35700" cy="89178"/>
            </a:xfrm>
            <a:custGeom>
              <a:rect b="b" l="l" r="r" t="t"/>
              <a:pathLst>
                <a:path extrusionOk="0" h="2508" w="1004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4755590" y="3448597"/>
              <a:ext cx="137252" cy="137288"/>
            </a:xfrm>
            <a:custGeom>
              <a:rect b="b" l="l" r="r" t="t"/>
              <a:pathLst>
                <a:path extrusionOk="0" h="3861" w="386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4800145" y="3493152"/>
              <a:ext cx="48145" cy="48180"/>
            </a:xfrm>
            <a:custGeom>
              <a:rect b="b" l="l" r="r" t="t"/>
              <a:pathLst>
                <a:path extrusionOk="0" h="1355" w="1354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4877663" y="3605447"/>
              <a:ext cx="53514" cy="52625"/>
            </a:xfrm>
            <a:custGeom>
              <a:rect b="b" l="l" r="r" t="t"/>
              <a:pathLst>
                <a:path extrusionOk="0" h="1480" w="1505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4895478" y="3622373"/>
              <a:ext cx="18774" cy="18774"/>
            </a:xfrm>
            <a:custGeom>
              <a:rect b="b" l="l" r="r" t="t"/>
              <a:pathLst>
                <a:path extrusionOk="0" h="528" w="528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4913328" y="3491374"/>
              <a:ext cx="99845" cy="99845"/>
            </a:xfrm>
            <a:custGeom>
              <a:rect b="b" l="l" r="r" t="t"/>
              <a:pathLst>
                <a:path extrusionOk="0" h="2808" w="2808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4947180" y="3525262"/>
              <a:ext cx="32108" cy="32108"/>
            </a:xfrm>
            <a:custGeom>
              <a:rect b="b" l="l" r="r" t="t"/>
              <a:pathLst>
                <a:path extrusionOk="0" h="903" w="903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5324174" y="3928071"/>
              <a:ext cx="33886" cy="33886"/>
            </a:xfrm>
            <a:custGeom>
              <a:rect b="b" l="l" r="r" t="t"/>
              <a:pathLst>
                <a:path extrusionOk="0" h="953" w="953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5" name="Google Shape;2285;p47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286" name="Google Shape;2286;p47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rect b="b" l="l" r="r" t="t"/>
                <a:pathLst>
                  <a:path extrusionOk="0" h="4788" w="554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47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rect b="b" l="l" r="r" t="t"/>
                <a:pathLst>
                  <a:path extrusionOk="0" fill="none" h="4788" w="554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cap="rnd" cmpd="sng" w="106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47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rect b="b" l="l" r="r" t="t"/>
                <a:pathLst>
                  <a:path extrusionOk="0" fill="none" h="4788" w="5565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cap="rnd" cmpd="sng" w="106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47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rect b="b" l="l" r="r" t="t"/>
                <a:pathLst>
                  <a:path extrusionOk="0" fill="none" h="4813" w="5565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cap="rnd" cmpd="sng" w="106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rect b="b" l="l" r="r" t="t"/>
                <a:pathLst>
                  <a:path extrusionOk="0" fill="none" h="4813" w="5565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cap="rnd" cmpd="sng" w="106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47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rect b="b" l="l" r="r" t="t"/>
                <a:pathLst>
                  <a:path extrusionOk="0" fill="none" h="4813" w="5564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cap="rnd" cmpd="sng" w="106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2" name="Google Shape;2292;p47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293" name="Google Shape;2293;p47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47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47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47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47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47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rect b="b" l="l" r="r" t="t"/>
                <a:pathLst>
                  <a:path extrusionOk="0" h="2282" w="828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47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47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47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47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47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47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47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47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47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47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47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rect b="b" l="l" r="r" t="t"/>
                <a:pathLst>
                  <a:path extrusionOk="0" h="2282" w="803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0" name="Google Shape;2310;p47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311" name="Google Shape;2311;p47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47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47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47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rect b="b" l="l" r="r" t="t"/>
                <a:pathLst>
                  <a:path extrusionOk="0" h="2307" w="828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47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47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47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47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47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47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47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47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47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47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47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rect b="b" l="l" r="r" t="t"/>
                <a:pathLst>
                  <a:path extrusionOk="0" h="2307" w="803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8" name="Google Shape;2328;p47"/>
            <p:cNvSpPr/>
            <p:nvPr/>
          </p:nvSpPr>
          <p:spPr>
            <a:xfrm>
              <a:off x="5546060" y="3055567"/>
              <a:ext cx="286096" cy="85587"/>
            </a:xfrm>
            <a:custGeom>
              <a:rect b="b" l="l" r="r" t="t"/>
              <a:pathLst>
                <a:path extrusionOk="0" fill="none" h="2407" w="8046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7"/>
            <p:cNvSpPr/>
            <p:nvPr/>
          </p:nvSpPr>
          <p:spPr>
            <a:xfrm>
              <a:off x="6301825" y="3002122"/>
              <a:ext cx="857327" cy="100734"/>
            </a:xfrm>
            <a:custGeom>
              <a:rect b="b" l="l" r="r" t="t"/>
              <a:pathLst>
                <a:path extrusionOk="0" fill="none" h="2833" w="24111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7"/>
            <p:cNvSpPr/>
            <p:nvPr/>
          </p:nvSpPr>
          <p:spPr>
            <a:xfrm>
              <a:off x="6505897" y="2991419"/>
              <a:ext cx="566822" cy="36"/>
            </a:xfrm>
            <a:custGeom>
              <a:rect b="b" l="l" r="r" t="t"/>
              <a:pathLst>
                <a:path extrusionOk="0" fill="none" h="1" w="15941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7"/>
            <p:cNvSpPr/>
            <p:nvPr/>
          </p:nvSpPr>
          <p:spPr>
            <a:xfrm>
              <a:off x="6482713" y="2957816"/>
              <a:ext cx="76698" cy="67417"/>
            </a:xfrm>
            <a:custGeom>
              <a:rect b="b" l="l" r="r" t="t"/>
              <a:pathLst>
                <a:path extrusionOk="0" h="1896" w="2157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7"/>
            <p:cNvSpPr/>
            <p:nvPr/>
          </p:nvSpPr>
          <p:spPr>
            <a:xfrm>
              <a:off x="6482713" y="2953086"/>
              <a:ext cx="76698" cy="76698"/>
            </a:xfrm>
            <a:custGeom>
              <a:rect b="b" l="l" r="r" t="t"/>
              <a:pathLst>
                <a:path extrusionOk="0" fill="none" h="2157" w="2157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7"/>
            <p:cNvSpPr/>
            <p:nvPr/>
          </p:nvSpPr>
          <p:spPr>
            <a:xfrm>
              <a:off x="7037038" y="2957816"/>
              <a:ext cx="76698" cy="67417"/>
            </a:xfrm>
            <a:custGeom>
              <a:rect b="b" l="l" r="r" t="t"/>
              <a:pathLst>
                <a:path extrusionOk="0" h="1896" w="2157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7"/>
            <p:cNvSpPr/>
            <p:nvPr/>
          </p:nvSpPr>
          <p:spPr>
            <a:xfrm>
              <a:off x="7037038" y="2953086"/>
              <a:ext cx="76698" cy="76698"/>
            </a:xfrm>
            <a:custGeom>
              <a:rect b="b" l="l" r="r" t="t"/>
              <a:pathLst>
                <a:path extrusionOk="0" fill="none" h="2157" w="2157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7"/>
            <p:cNvSpPr/>
            <p:nvPr/>
          </p:nvSpPr>
          <p:spPr>
            <a:xfrm>
              <a:off x="6324974" y="2871977"/>
              <a:ext cx="906361" cy="52625"/>
            </a:xfrm>
            <a:custGeom>
              <a:rect b="b" l="l" r="r" t="t"/>
              <a:pathLst>
                <a:path extrusionOk="0" fill="none" h="1480" w="2549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7"/>
            <p:cNvSpPr/>
            <p:nvPr/>
          </p:nvSpPr>
          <p:spPr>
            <a:xfrm>
              <a:off x="7201924" y="2890716"/>
              <a:ext cx="67773" cy="67773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7"/>
            <p:cNvSpPr/>
            <p:nvPr/>
          </p:nvSpPr>
          <p:spPr>
            <a:xfrm>
              <a:off x="7125295" y="3068937"/>
              <a:ext cx="67737" cy="67773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7"/>
            <p:cNvSpPr/>
            <p:nvPr/>
          </p:nvSpPr>
          <p:spPr>
            <a:xfrm>
              <a:off x="7128850" y="3747148"/>
              <a:ext cx="231728" cy="90956"/>
            </a:xfrm>
            <a:custGeom>
              <a:rect b="b" l="l" r="r" t="t"/>
              <a:pathLst>
                <a:path extrusionOk="0" h="2558" w="6517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7"/>
            <p:cNvSpPr/>
            <p:nvPr/>
          </p:nvSpPr>
          <p:spPr>
            <a:xfrm>
              <a:off x="7128850" y="3747148"/>
              <a:ext cx="231728" cy="90956"/>
            </a:xfrm>
            <a:custGeom>
              <a:rect b="b" l="l" r="r" t="t"/>
              <a:pathLst>
                <a:path extrusionOk="0" fill="none" h="2558" w="6517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7"/>
            <p:cNvSpPr/>
            <p:nvPr/>
          </p:nvSpPr>
          <p:spPr>
            <a:xfrm>
              <a:off x="7127072" y="3721297"/>
              <a:ext cx="235284" cy="50847"/>
            </a:xfrm>
            <a:custGeom>
              <a:rect b="b" l="l" r="r" t="t"/>
              <a:pathLst>
                <a:path extrusionOk="0" h="1430" w="6617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7"/>
            <p:cNvSpPr/>
            <p:nvPr/>
          </p:nvSpPr>
          <p:spPr>
            <a:xfrm>
              <a:off x="7127072" y="3721297"/>
              <a:ext cx="235284" cy="50847"/>
            </a:xfrm>
            <a:custGeom>
              <a:rect b="b" l="l" r="r" t="t"/>
              <a:pathLst>
                <a:path extrusionOk="0" fill="none" h="1430" w="6617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cap="flat" cmpd="sng" w="12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7"/>
            <p:cNvSpPr/>
            <p:nvPr/>
          </p:nvSpPr>
          <p:spPr>
            <a:xfrm>
              <a:off x="7194776" y="3739148"/>
              <a:ext cx="99845" cy="16961"/>
            </a:xfrm>
            <a:custGeom>
              <a:rect b="b" l="l" r="r" t="t"/>
              <a:pathLst>
                <a:path extrusionOk="0" h="477" w="2808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7"/>
            <p:cNvSpPr/>
            <p:nvPr/>
          </p:nvSpPr>
          <p:spPr>
            <a:xfrm>
              <a:off x="7159146" y="3709741"/>
              <a:ext cx="160435" cy="62403"/>
            </a:xfrm>
            <a:custGeom>
              <a:rect b="b" l="l" r="r" t="t"/>
              <a:pathLst>
                <a:path extrusionOk="0" h="1755" w="4512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7"/>
            <p:cNvSpPr/>
            <p:nvPr/>
          </p:nvSpPr>
          <p:spPr>
            <a:xfrm>
              <a:off x="7159146" y="3709741"/>
              <a:ext cx="160435" cy="62403"/>
            </a:xfrm>
            <a:custGeom>
              <a:rect b="b" l="l" r="r" t="t"/>
              <a:pathLst>
                <a:path extrusionOk="0" fill="none" h="1755" w="4512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7"/>
            <p:cNvSpPr/>
            <p:nvPr/>
          </p:nvSpPr>
          <p:spPr>
            <a:xfrm>
              <a:off x="7123481" y="3628631"/>
              <a:ext cx="231764" cy="90921"/>
            </a:xfrm>
            <a:custGeom>
              <a:rect b="b" l="l" r="r" t="t"/>
              <a:pathLst>
                <a:path extrusionOk="0" h="2557" w="6518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7"/>
            <p:cNvSpPr/>
            <p:nvPr/>
          </p:nvSpPr>
          <p:spPr>
            <a:xfrm>
              <a:off x="7123481" y="3628631"/>
              <a:ext cx="231764" cy="90921"/>
            </a:xfrm>
            <a:custGeom>
              <a:rect b="b" l="l" r="r" t="t"/>
              <a:pathLst>
                <a:path extrusionOk="0" fill="none" h="2557" w="6518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7"/>
            <p:cNvSpPr/>
            <p:nvPr/>
          </p:nvSpPr>
          <p:spPr>
            <a:xfrm>
              <a:off x="7121703" y="3602780"/>
              <a:ext cx="236208" cy="49034"/>
            </a:xfrm>
            <a:custGeom>
              <a:rect b="b" l="l" r="r" t="t"/>
              <a:pathLst>
                <a:path extrusionOk="0" h="1379" w="6643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7"/>
            <p:cNvSpPr/>
            <p:nvPr/>
          </p:nvSpPr>
          <p:spPr>
            <a:xfrm>
              <a:off x="7121703" y="3602780"/>
              <a:ext cx="236208" cy="49034"/>
            </a:xfrm>
            <a:custGeom>
              <a:rect b="b" l="l" r="r" t="t"/>
              <a:pathLst>
                <a:path extrusionOk="0" fill="none" h="1379" w="6643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cap="flat" cmpd="sng" w="12525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7"/>
            <p:cNvSpPr/>
            <p:nvPr/>
          </p:nvSpPr>
          <p:spPr>
            <a:xfrm>
              <a:off x="7189442" y="3628631"/>
              <a:ext cx="100734" cy="16961"/>
            </a:xfrm>
            <a:custGeom>
              <a:rect b="b" l="l" r="r" t="t"/>
              <a:pathLst>
                <a:path extrusionOk="0" h="477" w="2833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7"/>
            <p:cNvSpPr/>
            <p:nvPr/>
          </p:nvSpPr>
          <p:spPr>
            <a:xfrm>
              <a:off x="7159146" y="3591188"/>
              <a:ext cx="160435" cy="62439"/>
            </a:xfrm>
            <a:custGeom>
              <a:rect b="b" l="l" r="r" t="t"/>
              <a:pathLst>
                <a:path extrusionOk="0" h="1756" w="4512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7"/>
            <p:cNvSpPr/>
            <p:nvPr/>
          </p:nvSpPr>
          <p:spPr>
            <a:xfrm>
              <a:off x="7159146" y="3591188"/>
              <a:ext cx="160435" cy="62439"/>
            </a:xfrm>
            <a:custGeom>
              <a:rect b="b" l="l" r="r" t="t"/>
              <a:pathLst>
                <a:path extrusionOk="0" fill="none" h="1756" w="4512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7"/>
            <p:cNvSpPr/>
            <p:nvPr/>
          </p:nvSpPr>
          <p:spPr>
            <a:xfrm>
              <a:off x="7123481" y="3510078"/>
              <a:ext cx="231764" cy="90067"/>
            </a:xfrm>
            <a:custGeom>
              <a:rect b="b" l="l" r="r" t="t"/>
              <a:pathLst>
                <a:path extrusionOk="0" h="2533" w="6518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7"/>
            <p:cNvSpPr/>
            <p:nvPr/>
          </p:nvSpPr>
          <p:spPr>
            <a:xfrm>
              <a:off x="7123481" y="3510078"/>
              <a:ext cx="231764" cy="90067"/>
            </a:xfrm>
            <a:custGeom>
              <a:rect b="b" l="l" r="r" t="t"/>
              <a:pathLst>
                <a:path extrusionOk="0" fill="none" h="2533" w="6518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7"/>
            <p:cNvSpPr/>
            <p:nvPr/>
          </p:nvSpPr>
          <p:spPr>
            <a:xfrm>
              <a:off x="7121703" y="3484263"/>
              <a:ext cx="236208" cy="46367"/>
            </a:xfrm>
            <a:custGeom>
              <a:rect b="b" l="l" r="r" t="t"/>
              <a:pathLst>
                <a:path extrusionOk="0" h="1304" w="6643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7"/>
            <p:cNvSpPr/>
            <p:nvPr/>
          </p:nvSpPr>
          <p:spPr>
            <a:xfrm>
              <a:off x="7121703" y="3484263"/>
              <a:ext cx="236208" cy="46367"/>
            </a:xfrm>
            <a:custGeom>
              <a:rect b="b" l="l" r="r" t="t"/>
              <a:pathLst>
                <a:path extrusionOk="0" fill="none" h="1304" w="6643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cap="flat" cmpd="sng" w="1190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7"/>
            <p:cNvSpPr/>
            <p:nvPr/>
          </p:nvSpPr>
          <p:spPr>
            <a:xfrm>
              <a:off x="7189442" y="3502078"/>
              <a:ext cx="100734" cy="16961"/>
            </a:xfrm>
            <a:custGeom>
              <a:rect b="b" l="l" r="r" t="t"/>
              <a:pathLst>
                <a:path extrusionOk="0" h="477" w="2833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7"/>
            <p:cNvSpPr/>
            <p:nvPr/>
          </p:nvSpPr>
          <p:spPr>
            <a:xfrm>
              <a:off x="5507764" y="2461167"/>
              <a:ext cx="403720" cy="982098"/>
            </a:xfrm>
            <a:custGeom>
              <a:rect b="b" l="l" r="r" t="t"/>
              <a:pathLst>
                <a:path extrusionOk="0" fill="none" h="27620" w="11354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7"/>
            <p:cNvSpPr/>
            <p:nvPr/>
          </p:nvSpPr>
          <p:spPr>
            <a:xfrm>
              <a:off x="5684206" y="2560980"/>
              <a:ext cx="131918" cy="114104"/>
            </a:xfrm>
            <a:custGeom>
              <a:rect b="b" l="l" r="r" t="t"/>
              <a:pathLst>
                <a:path extrusionOk="0" fill="none" h="3209" w="371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7"/>
            <p:cNvSpPr/>
            <p:nvPr/>
          </p:nvSpPr>
          <p:spPr>
            <a:xfrm>
              <a:off x="5738575" y="2724053"/>
              <a:ext cx="172916" cy="96290"/>
            </a:xfrm>
            <a:custGeom>
              <a:rect b="b" l="l" r="r" t="t"/>
              <a:pathLst>
                <a:path extrusionOk="0" fill="none" h="2708" w="4863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7"/>
            <p:cNvSpPr/>
            <p:nvPr/>
          </p:nvSpPr>
          <p:spPr>
            <a:xfrm>
              <a:off x="5726094" y="2700868"/>
              <a:ext cx="124807" cy="82920"/>
            </a:xfrm>
            <a:custGeom>
              <a:rect b="b" l="l" r="r" t="t"/>
              <a:pathLst>
                <a:path extrusionOk="0" fill="none" h="2332" w="351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7"/>
            <p:cNvSpPr/>
            <p:nvPr/>
          </p:nvSpPr>
          <p:spPr>
            <a:xfrm>
              <a:off x="5575467" y="2790014"/>
              <a:ext cx="107881" cy="80218"/>
            </a:xfrm>
            <a:custGeom>
              <a:rect b="b" l="l" r="r" t="t"/>
              <a:pathLst>
                <a:path extrusionOk="0" fill="none" h="2256" w="3034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7"/>
            <p:cNvSpPr/>
            <p:nvPr/>
          </p:nvSpPr>
          <p:spPr>
            <a:xfrm>
              <a:off x="5334841" y="2500353"/>
              <a:ext cx="360091" cy="265615"/>
            </a:xfrm>
            <a:custGeom>
              <a:rect b="b" l="l" r="r" t="t"/>
              <a:pathLst>
                <a:path extrusionOk="0" fill="none" h="7470" w="10127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7"/>
            <p:cNvSpPr/>
            <p:nvPr/>
          </p:nvSpPr>
          <p:spPr>
            <a:xfrm>
              <a:off x="5772427" y="2811385"/>
              <a:ext cx="139065" cy="90067"/>
            </a:xfrm>
            <a:custGeom>
              <a:rect b="b" l="l" r="r" t="t"/>
              <a:pathLst>
                <a:path extrusionOk="0" fill="none" h="2533" w="3911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7"/>
            <p:cNvSpPr/>
            <p:nvPr/>
          </p:nvSpPr>
          <p:spPr>
            <a:xfrm>
              <a:off x="5838389" y="2836347"/>
              <a:ext cx="41033" cy="97179"/>
            </a:xfrm>
            <a:custGeom>
              <a:rect b="b" l="l" r="r" t="t"/>
              <a:pathLst>
                <a:path extrusionOk="0" fill="none" h="2733" w="1154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7"/>
            <p:cNvSpPr/>
            <p:nvPr/>
          </p:nvSpPr>
          <p:spPr>
            <a:xfrm>
              <a:off x="5541615" y="2933493"/>
              <a:ext cx="156880" cy="56181"/>
            </a:xfrm>
            <a:custGeom>
              <a:rect b="b" l="l" r="r" t="t"/>
              <a:pathLst>
                <a:path extrusionOk="0" fill="none" h="1580" w="4412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7"/>
            <p:cNvSpPr/>
            <p:nvPr/>
          </p:nvSpPr>
          <p:spPr>
            <a:xfrm>
              <a:off x="5603096" y="2909420"/>
              <a:ext cx="63328" cy="61514"/>
            </a:xfrm>
            <a:custGeom>
              <a:rect b="b" l="l" r="r" t="t"/>
              <a:pathLst>
                <a:path extrusionOk="0" fill="none" h="1730" w="1781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7"/>
            <p:cNvSpPr/>
            <p:nvPr/>
          </p:nvSpPr>
          <p:spPr>
            <a:xfrm>
              <a:off x="5816093" y="2496797"/>
              <a:ext cx="62439" cy="70439"/>
            </a:xfrm>
            <a:custGeom>
              <a:rect b="b" l="l" r="r" t="t"/>
              <a:pathLst>
                <a:path extrusionOk="0" fill="none" h="1981" w="1756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5693131" y="2983382"/>
              <a:ext cx="92698" cy="109659"/>
            </a:xfrm>
            <a:custGeom>
              <a:rect b="b" l="l" r="r" t="t"/>
              <a:pathLst>
                <a:path extrusionOk="0" fill="none" h="3084" w="2607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5816093" y="3084974"/>
              <a:ext cx="95401" cy="68662"/>
            </a:xfrm>
            <a:custGeom>
              <a:rect b="b" l="l" r="r" t="t"/>
              <a:pathLst>
                <a:path extrusionOk="0" fill="none" h="1931" w="2683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5612022" y="3153602"/>
              <a:ext cx="114104" cy="65995"/>
            </a:xfrm>
            <a:custGeom>
              <a:rect b="b" l="l" r="r" t="t"/>
              <a:pathLst>
                <a:path extrusionOk="0" fill="none" h="1856" w="3209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5694909" y="3233823"/>
              <a:ext cx="137252" cy="110548"/>
            </a:xfrm>
            <a:custGeom>
              <a:rect b="b" l="l" r="r" t="t"/>
              <a:pathLst>
                <a:path extrusionOk="0" fill="none" h="3109" w="386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5724316" y="3208860"/>
              <a:ext cx="37442" cy="110548"/>
            </a:xfrm>
            <a:custGeom>
              <a:rect b="b" l="l" r="r" t="t"/>
              <a:pathLst>
                <a:path extrusionOk="0" fill="none" h="3109" w="1053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5824130" y="3298006"/>
              <a:ext cx="87365" cy="68626"/>
            </a:xfrm>
            <a:custGeom>
              <a:rect b="b" l="l" r="r" t="t"/>
              <a:pathLst>
                <a:path extrusionOk="0" fill="none" h="1930" w="2457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5948016" y="2461167"/>
              <a:ext cx="403720" cy="982098"/>
            </a:xfrm>
            <a:custGeom>
              <a:rect b="b" l="l" r="r" t="t"/>
              <a:pathLst>
                <a:path extrusionOk="0" fill="none" h="27620" w="11354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7"/>
            <p:cNvSpPr/>
            <p:nvPr/>
          </p:nvSpPr>
          <p:spPr>
            <a:xfrm>
              <a:off x="6043349" y="2560980"/>
              <a:ext cx="131954" cy="114104"/>
            </a:xfrm>
            <a:custGeom>
              <a:rect b="b" l="l" r="r" t="t"/>
              <a:pathLst>
                <a:path extrusionOk="0" fill="none" h="3209" w="3711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7"/>
            <p:cNvSpPr/>
            <p:nvPr/>
          </p:nvSpPr>
          <p:spPr>
            <a:xfrm>
              <a:off x="5948016" y="2724053"/>
              <a:ext cx="173805" cy="96290"/>
            </a:xfrm>
            <a:custGeom>
              <a:rect b="b" l="l" r="r" t="t"/>
              <a:pathLst>
                <a:path extrusionOk="0" fill="none" h="2708" w="4888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6008608" y="2700868"/>
              <a:ext cx="124807" cy="82920"/>
            </a:xfrm>
            <a:custGeom>
              <a:rect b="b" l="l" r="r" t="t"/>
              <a:pathLst>
                <a:path extrusionOk="0" fill="none" h="2332" w="351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6176161" y="2790014"/>
              <a:ext cx="107846" cy="80218"/>
            </a:xfrm>
            <a:custGeom>
              <a:rect b="b" l="l" r="r" t="t"/>
              <a:pathLst>
                <a:path extrusionOk="0" fill="none" h="2256" w="3033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6164569" y="2729386"/>
              <a:ext cx="84698" cy="36589"/>
            </a:xfrm>
            <a:custGeom>
              <a:rect b="b" l="l" r="r" t="t"/>
              <a:pathLst>
                <a:path extrusionOk="0" fill="none" h="1029" w="2382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5948016" y="2811385"/>
              <a:ext cx="139030" cy="90067"/>
            </a:xfrm>
            <a:custGeom>
              <a:rect b="b" l="l" r="r" t="t"/>
              <a:pathLst>
                <a:path extrusionOk="0" fill="none" h="2533" w="391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5980090" y="2836347"/>
              <a:ext cx="41033" cy="97179"/>
            </a:xfrm>
            <a:custGeom>
              <a:rect b="b" l="l" r="r" t="t"/>
              <a:pathLst>
                <a:path extrusionOk="0" fill="none" h="2733" w="1154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6161013" y="2933493"/>
              <a:ext cx="156880" cy="56181"/>
            </a:xfrm>
            <a:custGeom>
              <a:rect b="b" l="l" r="r" t="t"/>
              <a:pathLst>
                <a:path extrusionOk="0" fill="none" h="1580" w="4412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7"/>
            <p:cNvSpPr/>
            <p:nvPr/>
          </p:nvSpPr>
          <p:spPr>
            <a:xfrm>
              <a:off x="6193087" y="2909420"/>
              <a:ext cx="63292" cy="61514"/>
            </a:xfrm>
            <a:custGeom>
              <a:rect b="b" l="l" r="r" t="t"/>
              <a:pathLst>
                <a:path extrusionOk="0" fill="none" h="1730" w="178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7"/>
            <p:cNvSpPr/>
            <p:nvPr/>
          </p:nvSpPr>
          <p:spPr>
            <a:xfrm>
              <a:off x="5980979" y="2496797"/>
              <a:ext cx="62403" cy="70439"/>
            </a:xfrm>
            <a:custGeom>
              <a:rect b="b" l="l" r="r" t="t"/>
              <a:pathLst>
                <a:path extrusionOk="0" fill="none" h="1981" w="1755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7"/>
            <p:cNvSpPr/>
            <p:nvPr/>
          </p:nvSpPr>
          <p:spPr>
            <a:xfrm>
              <a:off x="6027312" y="3055567"/>
              <a:ext cx="278984" cy="85587"/>
            </a:xfrm>
            <a:custGeom>
              <a:rect b="b" l="l" r="r" t="t"/>
              <a:pathLst>
                <a:path extrusionOk="0" fill="none" h="2407" w="7846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7"/>
            <p:cNvSpPr/>
            <p:nvPr/>
          </p:nvSpPr>
          <p:spPr>
            <a:xfrm>
              <a:off x="6073645" y="2983382"/>
              <a:ext cx="92734" cy="109659"/>
            </a:xfrm>
            <a:custGeom>
              <a:rect b="b" l="l" r="r" t="t"/>
              <a:pathLst>
                <a:path extrusionOk="0" fill="none" h="3084" w="2608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7"/>
            <p:cNvSpPr/>
            <p:nvPr/>
          </p:nvSpPr>
          <p:spPr>
            <a:xfrm>
              <a:off x="5948016" y="3084974"/>
              <a:ext cx="95365" cy="68662"/>
            </a:xfrm>
            <a:custGeom>
              <a:rect b="b" l="l" r="r" t="t"/>
              <a:pathLst>
                <a:path extrusionOk="0" fill="none" h="1931" w="2682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7"/>
            <p:cNvSpPr/>
            <p:nvPr/>
          </p:nvSpPr>
          <p:spPr>
            <a:xfrm>
              <a:off x="6133384" y="3153602"/>
              <a:ext cx="114104" cy="65995"/>
            </a:xfrm>
            <a:custGeom>
              <a:rect b="b" l="l" r="r" t="t"/>
              <a:pathLst>
                <a:path extrusionOk="0" fill="none" h="1856" w="3209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7"/>
            <p:cNvSpPr/>
            <p:nvPr/>
          </p:nvSpPr>
          <p:spPr>
            <a:xfrm>
              <a:off x="6027312" y="3233823"/>
              <a:ext cx="137288" cy="110548"/>
            </a:xfrm>
            <a:custGeom>
              <a:rect b="b" l="l" r="r" t="t"/>
              <a:pathLst>
                <a:path extrusionOk="0" fill="none" h="3109" w="3861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7"/>
            <p:cNvSpPr/>
            <p:nvPr/>
          </p:nvSpPr>
          <p:spPr>
            <a:xfrm>
              <a:off x="6097718" y="3208860"/>
              <a:ext cx="37478" cy="110548"/>
            </a:xfrm>
            <a:custGeom>
              <a:rect b="b" l="l" r="r" t="t"/>
              <a:pathLst>
                <a:path extrusionOk="0" fill="none" h="3109" w="1054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7"/>
            <p:cNvSpPr/>
            <p:nvPr/>
          </p:nvSpPr>
          <p:spPr>
            <a:xfrm>
              <a:off x="5948016" y="3298006"/>
              <a:ext cx="87365" cy="68626"/>
            </a:xfrm>
            <a:custGeom>
              <a:rect b="b" l="l" r="r" t="t"/>
              <a:pathLst>
                <a:path extrusionOk="0" fill="none" h="1930" w="2457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2" name="Google Shape;2392;p47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393" name="Google Shape;2393;p47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rect b="b" l="l" r="r" t="t"/>
                <a:pathLst>
                  <a:path extrusionOk="0" h="1254" w="1254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47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rect b="b" l="l" r="r" t="t"/>
                <a:pathLst>
                  <a:path extrusionOk="0" h="1254" w="1279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7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rect b="b" l="l" r="r" t="t"/>
                <a:pathLst>
                  <a:path extrusionOk="0" h="1255" w="1279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7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rect b="b" l="l" r="r" t="t"/>
                <a:pathLst>
                  <a:path extrusionOk="0" h="1254" w="1255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7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rect b="b" l="l" r="r" t="t"/>
                <a:pathLst>
                  <a:path extrusionOk="0" h="1280" w="1279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47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rect b="b" l="l" r="r" t="t"/>
                <a:pathLst>
                  <a:path extrusionOk="0" h="1279" w="1254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47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rect b="b" l="l" r="r" t="t"/>
                <a:pathLst>
                  <a:path extrusionOk="0" h="1255" w="1254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47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rect b="b" l="l" r="r" t="t"/>
                <a:pathLst>
                  <a:path extrusionOk="0" h="1254" w="1254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7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rect b="b" l="l" r="r" t="t"/>
                <a:pathLst>
                  <a:path extrusionOk="0" h="1280" w="1279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7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rect b="b" l="l" r="r" t="t"/>
                <a:pathLst>
                  <a:path extrusionOk="0" h="1279" w="1254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3" name="Google Shape;2403;p47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404" name="Google Shape;2404;p47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rect b="b" l="l" r="r" t="t"/>
                <a:pathLst>
                  <a:path extrusionOk="0" h="2558" w="2532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7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rect b="b" l="l" r="r" t="t"/>
                <a:pathLst>
                  <a:path extrusionOk="0" fill="none" h="2558" w="2532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cap="flat" cmpd="sng" w="940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7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rect b="b" l="l" r="r" t="t"/>
                <a:pathLst>
                  <a:path extrusionOk="0" h="12082" w="7545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7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rect b="b" l="l" r="r" t="t"/>
                <a:pathLst>
                  <a:path extrusionOk="0" fill="none" h="12082" w="7545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cap="rnd" cmpd="sng" w="106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7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rect b="b" l="l" r="r" t="t"/>
                <a:pathLst>
                  <a:path extrusionOk="0" h="2432" w="6768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7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rect b="b" l="l" r="r" t="t"/>
                <a:pathLst>
                  <a:path extrusionOk="0" fill="none" h="2432" w="6768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cap="flat" cmpd="sng" w="1065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7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rect b="b" l="l" r="r" t="t"/>
                <a:pathLst>
                  <a:path extrusionOk="0" h="3944" w="4362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7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rect b="b" l="l" r="r" t="t"/>
                <a:pathLst>
                  <a:path extrusionOk="0" fill="none" h="4086" w="4362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cap="flat" cmpd="sng" w="940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7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rect b="b" l="l" r="r" t="t"/>
                <a:pathLst>
                  <a:path extrusionOk="0" h="4011" w="5114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7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rect b="b" l="l" r="r" t="t"/>
                <a:pathLst>
                  <a:path extrusionOk="0" fill="none" h="4011" w="5114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cap="flat" cmpd="sng" w="940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7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rect b="b" l="l" r="r" t="t"/>
                <a:pathLst>
                  <a:path extrusionOk="0" h="4286" w="1279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7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rect b="b" l="l" r="r" t="t"/>
                <a:pathLst>
                  <a:path extrusionOk="0" fill="none" h="4286" w="1279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cap="flat" cmpd="sng" w="815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7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rect b="b" l="l" r="r" t="t"/>
                <a:pathLst>
                  <a:path extrusionOk="0" h="7119" w="1255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47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rect b="b" l="l" r="r" t="t"/>
                <a:pathLst>
                  <a:path extrusionOk="0" fill="none" h="7119" w="1255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cap="flat" cmpd="sng" w="1065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47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rect b="b" l="l" r="r" t="t"/>
                <a:pathLst>
                  <a:path extrusionOk="0" h="6216" w="1279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7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rect b="b" l="l" r="r" t="t"/>
                <a:pathLst>
                  <a:path extrusionOk="0" fill="none" h="6216" w="1279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cap="flat" cmpd="sng" w="10025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7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rect b="b" l="l" r="r" t="t"/>
                <a:pathLst>
                  <a:path extrusionOk="0" h="5264" w="1279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7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rect b="b" l="l" r="r" t="t"/>
                <a:pathLst>
                  <a:path extrusionOk="0" fill="none" h="5264" w="1279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cap="flat" cmpd="sng" w="9400">
                <a:solidFill>
                  <a:srgbClr val="606060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7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rect b="b" l="l" r="r" t="t"/>
                <a:pathLst>
                  <a:path extrusionOk="0" h="320" w="1179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7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rect b="b" l="l" r="r" t="t"/>
                <a:pathLst>
                  <a:path extrusionOk="0" fill="none" h="703" w="1179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7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rect b="b" l="l" r="r" t="t"/>
                <a:pathLst>
                  <a:path extrusionOk="0" h="338" w="1179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7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rect b="b" l="l" r="r" t="t"/>
                <a:pathLst>
                  <a:path extrusionOk="0" fill="none" h="728" w="1179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7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rect b="b" l="l" r="r" t="t"/>
                <a:pathLst>
                  <a:path extrusionOk="0" h="338" w="1204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7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rect b="b" l="l" r="r" t="t"/>
                <a:pathLst>
                  <a:path extrusionOk="0" fill="none" h="728" w="1204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7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rect b="b" l="l" r="r" t="t"/>
                <a:pathLst>
                  <a:path extrusionOk="0" h="338" w="1179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7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rect b="b" l="l" r="r" t="t"/>
                <a:pathLst>
                  <a:path extrusionOk="0" fill="none" h="728" w="1179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7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rect b="b" l="l" r="r" t="t"/>
                <a:pathLst>
                  <a:path extrusionOk="0" h="320" w="1179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7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rect b="b" l="l" r="r" t="t"/>
                <a:pathLst>
                  <a:path extrusionOk="0" fill="none" h="703" w="1179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7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rect b="b" l="l" r="r" t="t"/>
                <a:pathLst>
                  <a:path extrusionOk="0" h="320" w="1154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7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rect b="b" l="l" r="r" t="t"/>
                <a:pathLst>
                  <a:path extrusionOk="0" fill="none" h="703" w="1154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cap="rnd" cmpd="sng" w="8775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7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rect b="b" l="l" r="r" t="t"/>
                <a:pathLst>
                  <a:path extrusionOk="0" h="319" w="1204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7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rect b="b" l="l" r="r" t="t"/>
                <a:pathLst>
                  <a:path extrusionOk="0" fill="none" h="703" w="1204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7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rect b="b" l="l" r="r" t="t"/>
                <a:pathLst>
                  <a:path extrusionOk="0" fill="none" h="953" w="878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cap="rnd" cmpd="sng" w="940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7" name="Google Shape;2437;p47"/>
            <p:cNvSpPr/>
            <p:nvPr/>
          </p:nvSpPr>
          <p:spPr>
            <a:xfrm>
              <a:off x="6019311" y="1706291"/>
              <a:ext cx="146177" cy="772700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7"/>
            <p:cNvSpPr/>
            <p:nvPr/>
          </p:nvSpPr>
          <p:spPr>
            <a:xfrm>
              <a:off x="6132495" y="1680475"/>
              <a:ext cx="66848" cy="67737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7"/>
            <p:cNvSpPr/>
            <p:nvPr/>
          </p:nvSpPr>
          <p:spPr>
            <a:xfrm>
              <a:off x="4702998" y="3012789"/>
              <a:ext cx="843068" cy="90067"/>
            </a:xfrm>
            <a:custGeom>
              <a:rect b="b" l="l" r="r" t="t"/>
              <a:pathLst>
                <a:path extrusionOk="0" fill="none" h="2533" w="2371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7"/>
            <p:cNvSpPr/>
            <p:nvPr/>
          </p:nvSpPr>
          <p:spPr>
            <a:xfrm>
              <a:off x="4789442" y="2991419"/>
              <a:ext cx="566822" cy="36"/>
            </a:xfrm>
            <a:custGeom>
              <a:rect b="b" l="l" r="r" t="t"/>
              <a:pathLst>
                <a:path extrusionOk="0" fill="none" h="1" w="15941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7"/>
            <p:cNvSpPr/>
            <p:nvPr/>
          </p:nvSpPr>
          <p:spPr>
            <a:xfrm>
              <a:off x="5307212" y="2957567"/>
              <a:ext cx="67773" cy="67737"/>
            </a:xfrm>
            <a:custGeom>
              <a:rect b="b" l="l" r="r" t="t"/>
              <a:pathLst>
                <a:path extrusionOk="0" h="1905" w="1906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7"/>
            <p:cNvSpPr/>
            <p:nvPr/>
          </p:nvSpPr>
          <p:spPr>
            <a:xfrm>
              <a:off x="5307212" y="2957567"/>
              <a:ext cx="67773" cy="67737"/>
            </a:xfrm>
            <a:custGeom>
              <a:rect b="b" l="l" r="r" t="t"/>
              <a:pathLst>
                <a:path extrusionOk="0" fill="none" h="1905" w="1906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7"/>
            <p:cNvSpPr/>
            <p:nvPr/>
          </p:nvSpPr>
          <p:spPr>
            <a:xfrm>
              <a:off x="4625445" y="2876457"/>
              <a:ext cx="906361" cy="52625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7"/>
            <p:cNvSpPr/>
            <p:nvPr/>
          </p:nvSpPr>
          <p:spPr>
            <a:xfrm>
              <a:off x="4587148" y="2895161"/>
              <a:ext cx="67737" cy="67773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7"/>
            <p:cNvSpPr/>
            <p:nvPr/>
          </p:nvSpPr>
          <p:spPr>
            <a:xfrm>
              <a:off x="4669146" y="3068937"/>
              <a:ext cx="66848" cy="67773"/>
            </a:xfrm>
            <a:custGeom>
              <a:rect b="b" l="l" r="r" t="t"/>
              <a:pathLst>
                <a:path extrusionOk="0" h="1906" w="188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7"/>
            <p:cNvSpPr/>
            <p:nvPr/>
          </p:nvSpPr>
          <p:spPr>
            <a:xfrm>
              <a:off x="4755590" y="2957567"/>
              <a:ext cx="67737" cy="67737"/>
            </a:xfrm>
            <a:custGeom>
              <a:rect b="b" l="l" r="r" t="t"/>
              <a:pathLst>
                <a:path extrusionOk="0" h="1905" w="1905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7"/>
            <p:cNvSpPr/>
            <p:nvPr/>
          </p:nvSpPr>
          <p:spPr>
            <a:xfrm>
              <a:off x="4755590" y="2957567"/>
              <a:ext cx="67737" cy="67737"/>
            </a:xfrm>
            <a:custGeom>
              <a:rect b="b" l="l" r="r" t="t"/>
              <a:pathLst>
                <a:path extrusionOk="0" fill="none" h="1905" w="1905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cap="flat" cmpd="sng" w="10650">
              <a:solidFill>
                <a:schemeClr val="accent4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7"/>
            <p:cNvSpPr/>
            <p:nvPr/>
          </p:nvSpPr>
          <p:spPr>
            <a:xfrm>
              <a:off x="6410529" y="2126061"/>
              <a:ext cx="281651" cy="280762"/>
            </a:xfrm>
            <a:custGeom>
              <a:rect b="b" l="l" r="r" t="t"/>
              <a:pathLst>
                <a:path extrusionOk="0" h="7896" w="7921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7"/>
            <p:cNvSpPr/>
            <p:nvPr/>
          </p:nvSpPr>
          <p:spPr>
            <a:xfrm>
              <a:off x="6410529" y="2126061"/>
              <a:ext cx="281651" cy="280762"/>
            </a:xfrm>
            <a:custGeom>
              <a:rect b="b" l="l" r="r" t="t"/>
              <a:pathLst>
                <a:path extrusionOk="0" fill="none" h="7896" w="7921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7"/>
            <p:cNvSpPr/>
            <p:nvPr/>
          </p:nvSpPr>
          <p:spPr>
            <a:xfrm>
              <a:off x="6471121" y="2185765"/>
              <a:ext cx="161360" cy="161360"/>
            </a:xfrm>
            <a:custGeom>
              <a:rect b="b" l="l" r="r" t="t"/>
              <a:pathLst>
                <a:path extrusionOk="0" h="4538" w="4538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7"/>
            <p:cNvSpPr/>
            <p:nvPr/>
          </p:nvSpPr>
          <p:spPr>
            <a:xfrm>
              <a:off x="6471121" y="2185765"/>
              <a:ext cx="161360" cy="161360"/>
            </a:xfrm>
            <a:custGeom>
              <a:rect b="b" l="l" r="r" t="t"/>
              <a:pathLst>
                <a:path extrusionOk="0" fill="none" h="4538" w="4538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7"/>
            <p:cNvSpPr/>
            <p:nvPr/>
          </p:nvSpPr>
          <p:spPr>
            <a:xfrm>
              <a:off x="6496972" y="2211616"/>
              <a:ext cx="108770" cy="109659"/>
            </a:xfrm>
            <a:custGeom>
              <a:rect b="b" l="l" r="r" t="t"/>
              <a:pathLst>
                <a:path extrusionOk="0" h="3084" w="3059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7"/>
            <p:cNvSpPr/>
            <p:nvPr/>
          </p:nvSpPr>
          <p:spPr>
            <a:xfrm>
              <a:off x="6496972" y="2211616"/>
              <a:ext cx="108770" cy="109659"/>
            </a:xfrm>
            <a:custGeom>
              <a:rect b="b" l="l" r="r" t="t"/>
              <a:pathLst>
                <a:path extrusionOk="0" fill="none" h="3084" w="3059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7"/>
            <p:cNvSpPr/>
            <p:nvPr/>
          </p:nvSpPr>
          <p:spPr>
            <a:xfrm>
              <a:off x="6492527" y="2437983"/>
              <a:ext cx="179174" cy="179174"/>
            </a:xfrm>
            <a:custGeom>
              <a:rect b="b" l="l" r="r" t="t"/>
              <a:pathLst>
                <a:path extrusionOk="0" h="5039" w="5039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7"/>
            <p:cNvSpPr/>
            <p:nvPr/>
          </p:nvSpPr>
          <p:spPr>
            <a:xfrm>
              <a:off x="6492527" y="2437983"/>
              <a:ext cx="179174" cy="179174"/>
            </a:xfrm>
            <a:custGeom>
              <a:rect b="b" l="l" r="r" t="t"/>
              <a:pathLst>
                <a:path extrusionOk="0" fill="none" h="5039" w="5039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7"/>
            <p:cNvSpPr/>
            <p:nvPr/>
          </p:nvSpPr>
          <p:spPr>
            <a:xfrm>
              <a:off x="6529970" y="2476315"/>
              <a:ext cx="103401" cy="102512"/>
            </a:xfrm>
            <a:custGeom>
              <a:rect b="b" l="l" r="r" t="t"/>
              <a:pathLst>
                <a:path extrusionOk="0" h="2883" w="2908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7"/>
            <p:cNvSpPr/>
            <p:nvPr/>
          </p:nvSpPr>
          <p:spPr>
            <a:xfrm>
              <a:off x="6529970" y="2476315"/>
              <a:ext cx="103401" cy="102512"/>
            </a:xfrm>
            <a:custGeom>
              <a:rect b="b" l="l" r="r" t="t"/>
              <a:pathLst>
                <a:path extrusionOk="0" fill="none" h="2883" w="2908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7"/>
            <p:cNvSpPr/>
            <p:nvPr/>
          </p:nvSpPr>
          <p:spPr>
            <a:xfrm>
              <a:off x="6673450" y="2269541"/>
              <a:ext cx="280762" cy="280762"/>
            </a:xfrm>
            <a:custGeom>
              <a:rect b="b" l="l" r="r" t="t"/>
              <a:pathLst>
                <a:path extrusionOk="0" h="7896" w="7896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7"/>
            <p:cNvSpPr/>
            <p:nvPr/>
          </p:nvSpPr>
          <p:spPr>
            <a:xfrm>
              <a:off x="6673450" y="2269541"/>
              <a:ext cx="280762" cy="280762"/>
            </a:xfrm>
            <a:custGeom>
              <a:rect b="b" l="l" r="r" t="t"/>
              <a:pathLst>
                <a:path extrusionOk="0" fill="none" h="7896" w="7896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7"/>
            <p:cNvSpPr/>
            <p:nvPr/>
          </p:nvSpPr>
          <p:spPr>
            <a:xfrm>
              <a:off x="6725117" y="2329564"/>
              <a:ext cx="177396" cy="160755"/>
            </a:xfrm>
            <a:custGeom>
              <a:rect b="b" l="l" r="r" t="t"/>
              <a:pathLst>
                <a:path extrusionOk="0" h="4521" w="4989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7"/>
            <p:cNvSpPr/>
            <p:nvPr/>
          </p:nvSpPr>
          <p:spPr>
            <a:xfrm>
              <a:off x="6725117" y="2321243"/>
              <a:ext cx="177396" cy="177361"/>
            </a:xfrm>
            <a:custGeom>
              <a:rect b="b" l="l" r="r" t="t"/>
              <a:pathLst>
                <a:path extrusionOk="0" fill="none" h="4988" w="4989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7"/>
            <p:cNvSpPr/>
            <p:nvPr/>
          </p:nvSpPr>
          <p:spPr>
            <a:xfrm>
              <a:off x="6753635" y="2355309"/>
              <a:ext cx="120362" cy="109233"/>
            </a:xfrm>
            <a:custGeom>
              <a:rect b="b" l="l" r="r" t="t"/>
              <a:pathLst>
                <a:path extrusionOk="0" h="3072" w="3385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7"/>
            <p:cNvSpPr/>
            <p:nvPr/>
          </p:nvSpPr>
          <p:spPr>
            <a:xfrm>
              <a:off x="6753635" y="2349761"/>
              <a:ext cx="120362" cy="120327"/>
            </a:xfrm>
            <a:custGeom>
              <a:rect b="b" l="l" r="r" t="t"/>
              <a:pathLst>
                <a:path extrusionOk="0" fill="none" h="3384" w="3385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cap="flat" cmpd="sng" w="10650">
              <a:solidFill>
                <a:srgbClr val="60606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7"/>
            <p:cNvSpPr/>
            <p:nvPr/>
          </p:nvSpPr>
          <p:spPr>
            <a:xfrm>
              <a:off x="6783042" y="2381942"/>
              <a:ext cx="61550" cy="55968"/>
            </a:xfrm>
            <a:custGeom>
              <a:rect b="b" l="l" r="r" t="t"/>
              <a:pathLst>
                <a:path extrusionOk="0" h="1574" w="1731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7"/>
            <p:cNvSpPr/>
            <p:nvPr/>
          </p:nvSpPr>
          <p:spPr>
            <a:xfrm>
              <a:off x="6757226" y="1867621"/>
              <a:ext cx="599784" cy="499085"/>
            </a:xfrm>
            <a:custGeom>
              <a:rect b="b" l="l" r="r" t="t"/>
              <a:pathLst>
                <a:path extrusionOk="0" fill="none" h="14036" w="16868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7"/>
            <p:cNvSpPr/>
            <p:nvPr/>
          </p:nvSpPr>
          <p:spPr>
            <a:xfrm>
              <a:off x="6814262" y="1938027"/>
              <a:ext cx="80218" cy="58848"/>
            </a:xfrm>
            <a:custGeom>
              <a:rect b="b" l="l" r="r" t="t"/>
              <a:pathLst>
                <a:path extrusionOk="0" fill="none" h="1655" w="2256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7"/>
            <p:cNvSpPr/>
            <p:nvPr/>
          </p:nvSpPr>
          <p:spPr>
            <a:xfrm>
              <a:off x="6947928" y="1877399"/>
              <a:ext cx="47256" cy="68662"/>
            </a:xfrm>
            <a:custGeom>
              <a:rect b="b" l="l" r="r" t="t"/>
              <a:pathLst>
                <a:path extrusionOk="0" fill="none" h="1931" w="1329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7"/>
            <p:cNvSpPr/>
            <p:nvPr/>
          </p:nvSpPr>
          <p:spPr>
            <a:xfrm>
              <a:off x="6912298" y="1996841"/>
              <a:ext cx="152399" cy="122993"/>
            </a:xfrm>
            <a:custGeom>
              <a:rect b="b" l="l" r="r" t="t"/>
              <a:pathLst>
                <a:path extrusionOk="0" fill="none" h="3459" w="4286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7"/>
            <p:cNvSpPr/>
            <p:nvPr/>
          </p:nvSpPr>
          <p:spPr>
            <a:xfrm>
              <a:off x="6958631" y="1985249"/>
              <a:ext cx="47256" cy="90921"/>
            </a:xfrm>
            <a:custGeom>
              <a:rect b="b" l="l" r="r" t="t"/>
              <a:pathLst>
                <a:path extrusionOk="0" fill="none" h="2557" w="1329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7"/>
            <p:cNvSpPr/>
            <p:nvPr/>
          </p:nvSpPr>
          <p:spPr>
            <a:xfrm>
              <a:off x="7122592" y="1892547"/>
              <a:ext cx="82031" cy="123918"/>
            </a:xfrm>
            <a:custGeom>
              <a:rect b="b" l="l" r="r" t="t"/>
              <a:pathLst>
                <a:path extrusionOk="0" fill="none" h="3485" w="2307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7"/>
            <p:cNvSpPr/>
            <p:nvPr/>
          </p:nvSpPr>
          <p:spPr>
            <a:xfrm>
              <a:off x="7241145" y="2013767"/>
              <a:ext cx="56181" cy="44589"/>
            </a:xfrm>
            <a:custGeom>
              <a:rect b="b" l="l" r="r" t="t"/>
              <a:pathLst>
                <a:path extrusionOk="0" fill="none" h="1254" w="158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7"/>
            <p:cNvSpPr/>
            <p:nvPr/>
          </p:nvSpPr>
          <p:spPr>
            <a:xfrm>
              <a:off x="7111924" y="2076137"/>
              <a:ext cx="158658" cy="172063"/>
            </a:xfrm>
            <a:custGeom>
              <a:rect b="b" l="l" r="r" t="t"/>
              <a:pathLst>
                <a:path extrusionOk="0" fill="none" h="4839" w="4462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7"/>
            <p:cNvSpPr/>
            <p:nvPr/>
          </p:nvSpPr>
          <p:spPr>
            <a:xfrm>
              <a:off x="7189442" y="2110913"/>
              <a:ext cx="56181" cy="94512"/>
            </a:xfrm>
            <a:custGeom>
              <a:rect b="b" l="l" r="r" t="t"/>
              <a:pathLst>
                <a:path extrusionOk="0" fill="none" h="2658" w="158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7"/>
            <p:cNvSpPr/>
            <p:nvPr/>
          </p:nvSpPr>
          <p:spPr>
            <a:xfrm>
              <a:off x="7291923" y="2133173"/>
              <a:ext cx="57070" cy="33033"/>
            </a:xfrm>
            <a:custGeom>
              <a:rect b="b" l="l" r="r" t="t"/>
              <a:pathLst>
                <a:path extrusionOk="0" fill="none" h="929" w="1605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7"/>
            <p:cNvSpPr/>
            <p:nvPr/>
          </p:nvSpPr>
          <p:spPr>
            <a:xfrm>
              <a:off x="7036149" y="2139432"/>
              <a:ext cx="40144" cy="88254"/>
            </a:xfrm>
            <a:custGeom>
              <a:rect b="b" l="l" r="r" t="t"/>
              <a:pathLst>
                <a:path extrusionOk="0" fill="none" h="2482" w="1129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7"/>
            <p:cNvSpPr/>
            <p:nvPr/>
          </p:nvSpPr>
          <p:spPr>
            <a:xfrm>
              <a:off x="6813373" y="2058322"/>
              <a:ext cx="81107" cy="43700"/>
            </a:xfrm>
            <a:custGeom>
              <a:rect b="b" l="l" r="r" t="t"/>
              <a:pathLst>
                <a:path extrusionOk="0" fill="none" h="1229" w="2281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7"/>
            <p:cNvSpPr/>
            <p:nvPr/>
          </p:nvSpPr>
          <p:spPr>
            <a:xfrm>
              <a:off x="7049519" y="1881880"/>
              <a:ext cx="98068" cy="56181"/>
            </a:xfrm>
            <a:custGeom>
              <a:rect b="b" l="l" r="r" t="t"/>
              <a:pathLst>
                <a:path extrusionOk="0" fill="none" h="1580" w="2758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7"/>
            <p:cNvSpPr/>
            <p:nvPr/>
          </p:nvSpPr>
          <p:spPr>
            <a:xfrm>
              <a:off x="6239420" y="2364020"/>
              <a:ext cx="245098" cy="279838"/>
            </a:xfrm>
            <a:custGeom>
              <a:rect b="b" l="l" r="r" t="t"/>
              <a:pathLst>
                <a:path extrusionOk="0" fill="none" h="7870" w="6893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7"/>
            <p:cNvSpPr/>
            <p:nvPr/>
          </p:nvSpPr>
          <p:spPr>
            <a:xfrm>
              <a:off x="5470320" y="3307785"/>
              <a:ext cx="164916" cy="140843"/>
            </a:xfrm>
            <a:custGeom>
              <a:rect b="b" l="l" r="r" t="t"/>
              <a:pathLst>
                <a:path extrusionOk="0" fill="none" h="3961" w="4638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cap="rnd" cmpd="sng" w="106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7"/>
            <p:cNvSpPr/>
            <p:nvPr/>
          </p:nvSpPr>
          <p:spPr>
            <a:xfrm>
              <a:off x="5679761" y="4379916"/>
              <a:ext cx="67737" cy="66848"/>
            </a:xfrm>
            <a:custGeom>
              <a:rect b="b" l="l" r="r" t="t"/>
              <a:pathLst>
                <a:path extrusionOk="0" h="1880" w="1905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</a:t>
            </a:r>
            <a:r>
              <a:rPr lang="en"/>
              <a:t>conteúdos</a:t>
            </a:r>
            <a:endParaRPr/>
          </a:p>
        </p:txBody>
      </p:sp>
      <p:sp>
        <p:nvSpPr>
          <p:cNvPr id="1888" name="Google Shape;1888;p24"/>
          <p:cNvSpPr txBox="1"/>
          <p:nvPr>
            <p:ph idx="1" type="subTitle"/>
          </p:nvPr>
        </p:nvSpPr>
        <p:spPr>
          <a:xfrm>
            <a:off x="720000" y="3728600"/>
            <a:ext cx="2233800" cy="114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Estágios do projeto que foram desenvolvidos até o momento</a:t>
            </a:r>
            <a:endParaRPr/>
          </a:p>
        </p:txBody>
      </p:sp>
      <p:sp>
        <p:nvSpPr>
          <p:cNvPr id="1889" name="Google Shape;1889;p24"/>
          <p:cNvSpPr txBox="1"/>
          <p:nvPr>
            <p:ph idx="2" type="title"/>
          </p:nvPr>
        </p:nvSpPr>
        <p:spPr>
          <a:xfrm>
            <a:off x="720000" y="2868050"/>
            <a:ext cx="16386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Estágios desenvolvidos</a:t>
            </a:r>
            <a:endParaRPr/>
          </a:p>
        </p:txBody>
      </p:sp>
      <p:sp>
        <p:nvSpPr>
          <p:cNvPr id="1890" name="Google Shape;1890;p24"/>
          <p:cNvSpPr txBox="1"/>
          <p:nvPr>
            <p:ph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91" name="Google Shape;1891;p24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time</a:t>
            </a:r>
            <a:endParaRPr/>
          </a:p>
        </p:txBody>
      </p:sp>
      <p:sp>
        <p:nvSpPr>
          <p:cNvPr id="1892" name="Google Shape;1892;p24"/>
          <p:cNvSpPr txBox="1"/>
          <p:nvPr>
            <p:ph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93" name="Google Shape;1893;p24"/>
          <p:cNvSpPr txBox="1"/>
          <p:nvPr>
            <p:ph idx="4" type="subTitle"/>
          </p:nvPr>
        </p:nvSpPr>
        <p:spPr>
          <a:xfrm>
            <a:off x="3666725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do nosso time</a:t>
            </a:r>
            <a:endParaRPr/>
          </a:p>
        </p:txBody>
      </p:sp>
      <p:sp>
        <p:nvSpPr>
          <p:cNvPr id="1894" name="Google Shape;1894;p24"/>
          <p:cNvSpPr txBox="1"/>
          <p:nvPr>
            <p:ph idx="8" type="title"/>
          </p:nvPr>
        </p:nvSpPr>
        <p:spPr>
          <a:xfrm>
            <a:off x="6672300" y="2868050"/>
            <a:ext cx="13809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1895" name="Google Shape;1895;p24"/>
          <p:cNvSpPr txBox="1"/>
          <p:nvPr>
            <p:ph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96" name="Google Shape;1896;p2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utilizadas para basear o projeto.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25"/>
          <p:cNvSpPr txBox="1"/>
          <p:nvPr>
            <p:ph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02" name="Google Shape;1902;p25"/>
          <p:cNvSpPr txBox="1"/>
          <p:nvPr>
            <p:ph type="title"/>
          </p:nvPr>
        </p:nvSpPr>
        <p:spPr>
          <a:xfrm>
            <a:off x="2263150" y="2221500"/>
            <a:ext cx="46437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apresentado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26"/>
          <p:cNvSpPr txBox="1"/>
          <p:nvPr>
            <p:ph type="title"/>
          </p:nvPr>
        </p:nvSpPr>
        <p:spPr>
          <a:xfrm>
            <a:off x="720000" y="373700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Desinteresse escolar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08" name="Google Shape;1908;p26"/>
          <p:cNvSpPr txBox="1"/>
          <p:nvPr>
            <p:ph idx="1" type="body"/>
          </p:nvPr>
        </p:nvSpPr>
        <p:spPr>
          <a:xfrm>
            <a:off x="720000" y="106607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Segundo especialistas, a falta de interesse pela escola está diretamente relacionada à falta de importância que as escolas dão à voz de seus alunos. Para Kátia Siqueira de Freitas (Pedagoga e professora da Universidade Católica de Salvador. Atuou no Programa de Formação Continuada de Gestores em Educação Básica (UFBA/ISP/MEC) e no Programa de Apoio aos Dirigentes Municipais de Educação (Pradime)), os fatos atuais mostram que o jovem brasileiro deseja participar da escola e ser protagonista no cenário educacional nacional. </a:t>
            </a:r>
            <a:r>
              <a:rPr i="1" lang="en">
                <a:latin typeface="Arial"/>
                <a:ea typeface="Arial"/>
                <a:cs typeface="Arial"/>
                <a:sym typeface="Arial"/>
              </a:rPr>
              <a:t>“A escola precisa entender o momento dos estudantes e acatá-los com respeito e carinho, ouvi-los, escutar e dialogar com eles. O jovem deseja participar e ser atuante”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Muitas vezes, quando são designados a falar no ambiente escolar, os alunos respondem com “falar o que?” ou “me diz o que é pra ser falado”, indicando a desvalorização dos seus interesses e ideais, além do medo de não cumprir as expectativas dos demais.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Desejo por diferenciação e valorização das características que nos distinguem uns dos outros é algo que não pode ser negligenciado.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Para o filósofo inglês John Locke, o papel do educador é modelar a conduta e formar o espírito do educando, inspirando o amor pela ciência. A educação deve ser tanto da mente, quanto do corpo.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Portanto, quando a escola oferece meios de acesso e expressão, os alunos tendem a se sentir valorizados e correspondem positivamente. A criação desse vínculo com o aluno desde cedo é importante para que no decorrer ele continue interessado pela escola.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7"/>
          <p:cNvSpPr txBox="1"/>
          <p:nvPr>
            <p:ph type="title"/>
          </p:nvPr>
        </p:nvSpPr>
        <p:spPr>
          <a:xfrm>
            <a:off x="2034450" y="1795800"/>
            <a:ext cx="5075100" cy="118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244 MIL</a:t>
            </a:r>
            <a:endParaRPr sz="7200"/>
          </a:p>
        </p:txBody>
      </p:sp>
      <p:sp>
        <p:nvSpPr>
          <p:cNvPr id="1914" name="Google Shape;1914;p27"/>
          <p:cNvSpPr txBox="1"/>
          <p:nvPr>
            <p:ph idx="1" type="subTitle"/>
          </p:nvPr>
        </p:nvSpPr>
        <p:spPr>
          <a:xfrm>
            <a:off x="1087475" y="2983500"/>
            <a:ext cx="6965700" cy="36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Número de crianças e adolescentes entre 6 a 14 anos fora das escolas pelo país, segundo a Pesquisa Nacional por Amostra de Domicílios (PNAD)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28"/>
          <p:cNvSpPr txBox="1"/>
          <p:nvPr>
            <p:ph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20" name="Google Shape;1920;p28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resolver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2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resolver?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6" name="Google Shape;1926;p29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Em 2016, estudantes das escolas públicas de todo o Brasil ocuparam as escolas que frequentavam, lutando por reivindicações diversas. Entre elas, a maior participação na gestão da instituição, já que muitos se queixavam de não ser ouvidos pela direção nos mais diferentes assuntos relativos ao ambiente escolar do qual faziam parte. A exigência dos estudantes  foi por uma gestão mais democrática das unidades de ensino e das redes e secretarias que as coordenam. Até hoje, o problema ainda não foi totalmente resolvido.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Além da gestão democrática, a</a:t>
            </a:r>
            <a:r>
              <a:rPr lang="en"/>
              <a:t>s atividades extracurriculares são bastante eficientes para educar, agregar e fixar novos conhecimentos, sobretudo nas crianças. Elas influenciam outros aprendizados que geralmente não ocorrem em sala de aula e que não estão disponíveis na grade curricular regular e ainda auxiliar a escola a complementar a formação dos estudantes em áreas diferenciadas, que vão desde aspectos emocionais até a criatividade.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30"/>
          <p:cNvSpPr txBox="1"/>
          <p:nvPr>
            <p:ph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32" name="Google Shape;1932;p30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projeto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