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38969950" cy="21920200"/>
  <p:notesSz cx="6858000" cy="9144000"/>
  <p:defaultTextStyle>
    <a:defPPr>
      <a:defRPr lang="zh-TW"/>
    </a:defPPr>
    <a:lvl1pPr marL="0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1pPr>
    <a:lvl2pPr marL="916229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2pPr>
    <a:lvl3pPr marL="1832458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3pPr>
    <a:lvl4pPr marL="2748686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4pPr>
    <a:lvl5pPr marL="3664915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5pPr>
    <a:lvl6pPr marL="4581144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6pPr>
    <a:lvl7pPr marL="5497373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7pPr>
    <a:lvl8pPr marL="6413602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8pPr>
    <a:lvl9pPr marL="7329830" algn="l" defTabSz="1832458" rtl="0" eaLnBrk="1" latinLnBrk="0" hangingPunct="1">
      <a:defRPr sz="36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4" d="100"/>
          <a:sy n="24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1244" y="3587405"/>
            <a:ext cx="29227463" cy="7631477"/>
          </a:xfrm>
        </p:spPr>
        <p:txBody>
          <a:bodyPr anchor="b"/>
          <a:lstStyle>
            <a:lvl1pPr algn="ctr">
              <a:defRPr sz="1917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1244" y="11513181"/>
            <a:ext cx="29227463" cy="5292306"/>
          </a:xfrm>
        </p:spPr>
        <p:txBody>
          <a:bodyPr/>
          <a:lstStyle>
            <a:lvl1pPr marL="0" indent="0" algn="ctr">
              <a:buNone/>
              <a:defRPr sz="7671"/>
            </a:lvl1pPr>
            <a:lvl2pPr marL="1461348" indent="0" algn="ctr">
              <a:buNone/>
              <a:defRPr sz="6393"/>
            </a:lvl2pPr>
            <a:lvl3pPr marL="2922697" indent="0" algn="ctr">
              <a:buNone/>
              <a:defRPr sz="5753"/>
            </a:lvl3pPr>
            <a:lvl4pPr marL="4384045" indent="0" algn="ctr">
              <a:buNone/>
              <a:defRPr sz="5114"/>
            </a:lvl4pPr>
            <a:lvl5pPr marL="5845393" indent="0" algn="ctr">
              <a:buNone/>
              <a:defRPr sz="5114"/>
            </a:lvl5pPr>
            <a:lvl6pPr marL="7306742" indent="0" algn="ctr">
              <a:buNone/>
              <a:defRPr sz="5114"/>
            </a:lvl6pPr>
            <a:lvl7pPr marL="8768090" indent="0" algn="ctr">
              <a:buNone/>
              <a:defRPr sz="5114"/>
            </a:lvl7pPr>
            <a:lvl8pPr marL="10229439" indent="0" algn="ctr">
              <a:buNone/>
              <a:defRPr sz="5114"/>
            </a:lvl8pPr>
            <a:lvl9pPr marL="11690787" indent="0" algn="ctr">
              <a:buNone/>
              <a:defRPr sz="511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73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87871" y="1167048"/>
            <a:ext cx="8402895" cy="185763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9184" y="1167048"/>
            <a:ext cx="24721562" cy="1857635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65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887" y="5464831"/>
            <a:ext cx="33611582" cy="9118193"/>
          </a:xfrm>
        </p:spPr>
        <p:txBody>
          <a:bodyPr anchor="b"/>
          <a:lstStyle>
            <a:lvl1pPr>
              <a:defRPr sz="1917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887" y="14669285"/>
            <a:ext cx="33611582" cy="4795042"/>
          </a:xfrm>
        </p:spPr>
        <p:txBody>
          <a:bodyPr/>
          <a:lstStyle>
            <a:lvl1pPr marL="0" indent="0">
              <a:buNone/>
              <a:defRPr sz="7671">
                <a:solidFill>
                  <a:schemeClr val="tx1">
                    <a:tint val="75000"/>
                  </a:schemeClr>
                </a:solidFill>
              </a:defRPr>
            </a:lvl1pPr>
            <a:lvl2pPr marL="1461348" indent="0">
              <a:buNone/>
              <a:defRPr sz="6393">
                <a:solidFill>
                  <a:schemeClr val="tx1">
                    <a:tint val="75000"/>
                  </a:schemeClr>
                </a:solidFill>
              </a:defRPr>
            </a:lvl2pPr>
            <a:lvl3pPr marL="2922697" indent="0">
              <a:buNone/>
              <a:defRPr sz="5753">
                <a:solidFill>
                  <a:schemeClr val="tx1">
                    <a:tint val="75000"/>
                  </a:schemeClr>
                </a:solidFill>
              </a:defRPr>
            </a:lvl3pPr>
            <a:lvl4pPr marL="4384045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4pPr>
            <a:lvl5pPr marL="5845393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5pPr>
            <a:lvl6pPr marL="7306742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6pPr>
            <a:lvl7pPr marL="8768090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7pPr>
            <a:lvl8pPr marL="10229439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8pPr>
            <a:lvl9pPr marL="11690787" indent="0">
              <a:buNone/>
              <a:defRPr sz="51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9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184" y="5835238"/>
            <a:ext cx="16562229" cy="139081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28537" y="5835238"/>
            <a:ext cx="16562229" cy="139081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260" y="1167049"/>
            <a:ext cx="33611582" cy="423689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4261" y="5373495"/>
            <a:ext cx="16486114" cy="2633467"/>
          </a:xfrm>
        </p:spPr>
        <p:txBody>
          <a:bodyPr anchor="b"/>
          <a:lstStyle>
            <a:lvl1pPr marL="0" indent="0">
              <a:buNone/>
              <a:defRPr sz="7671" b="1"/>
            </a:lvl1pPr>
            <a:lvl2pPr marL="1461348" indent="0">
              <a:buNone/>
              <a:defRPr sz="6393" b="1"/>
            </a:lvl2pPr>
            <a:lvl3pPr marL="2922697" indent="0">
              <a:buNone/>
              <a:defRPr sz="5753" b="1"/>
            </a:lvl3pPr>
            <a:lvl4pPr marL="4384045" indent="0">
              <a:buNone/>
              <a:defRPr sz="5114" b="1"/>
            </a:lvl4pPr>
            <a:lvl5pPr marL="5845393" indent="0">
              <a:buNone/>
              <a:defRPr sz="5114" b="1"/>
            </a:lvl5pPr>
            <a:lvl6pPr marL="7306742" indent="0">
              <a:buNone/>
              <a:defRPr sz="5114" b="1"/>
            </a:lvl6pPr>
            <a:lvl7pPr marL="8768090" indent="0">
              <a:buNone/>
              <a:defRPr sz="5114" b="1"/>
            </a:lvl7pPr>
            <a:lvl8pPr marL="10229439" indent="0">
              <a:buNone/>
              <a:defRPr sz="5114" b="1"/>
            </a:lvl8pPr>
            <a:lvl9pPr marL="11690787" indent="0">
              <a:buNone/>
              <a:defRPr sz="511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4261" y="8006962"/>
            <a:ext cx="16486114" cy="1177703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28537" y="5373495"/>
            <a:ext cx="16567305" cy="2633467"/>
          </a:xfrm>
        </p:spPr>
        <p:txBody>
          <a:bodyPr anchor="b"/>
          <a:lstStyle>
            <a:lvl1pPr marL="0" indent="0">
              <a:buNone/>
              <a:defRPr sz="7671" b="1"/>
            </a:lvl1pPr>
            <a:lvl2pPr marL="1461348" indent="0">
              <a:buNone/>
              <a:defRPr sz="6393" b="1"/>
            </a:lvl2pPr>
            <a:lvl3pPr marL="2922697" indent="0">
              <a:buNone/>
              <a:defRPr sz="5753" b="1"/>
            </a:lvl3pPr>
            <a:lvl4pPr marL="4384045" indent="0">
              <a:buNone/>
              <a:defRPr sz="5114" b="1"/>
            </a:lvl4pPr>
            <a:lvl5pPr marL="5845393" indent="0">
              <a:buNone/>
              <a:defRPr sz="5114" b="1"/>
            </a:lvl5pPr>
            <a:lvl6pPr marL="7306742" indent="0">
              <a:buNone/>
              <a:defRPr sz="5114" b="1"/>
            </a:lvl6pPr>
            <a:lvl7pPr marL="8768090" indent="0">
              <a:buNone/>
              <a:defRPr sz="5114" b="1"/>
            </a:lvl7pPr>
            <a:lvl8pPr marL="10229439" indent="0">
              <a:buNone/>
              <a:defRPr sz="5114" b="1"/>
            </a:lvl8pPr>
            <a:lvl9pPr marL="11690787" indent="0">
              <a:buNone/>
              <a:defRPr sz="511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28537" y="8006962"/>
            <a:ext cx="16567305" cy="1177703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2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69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77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262" y="1461347"/>
            <a:ext cx="12568822" cy="5114713"/>
          </a:xfrm>
        </p:spPr>
        <p:txBody>
          <a:bodyPr anchor="b"/>
          <a:lstStyle>
            <a:lvl1pPr>
              <a:defRPr sz="1022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7305" y="3156104"/>
            <a:ext cx="19728537" cy="15577550"/>
          </a:xfrm>
        </p:spPr>
        <p:txBody>
          <a:bodyPr/>
          <a:lstStyle>
            <a:lvl1pPr>
              <a:defRPr sz="10228"/>
            </a:lvl1pPr>
            <a:lvl2pPr>
              <a:defRPr sz="8950"/>
            </a:lvl2pPr>
            <a:lvl3pPr>
              <a:defRPr sz="7671"/>
            </a:lvl3pPr>
            <a:lvl4pPr>
              <a:defRPr sz="6393"/>
            </a:lvl4pPr>
            <a:lvl5pPr>
              <a:defRPr sz="6393"/>
            </a:lvl5pPr>
            <a:lvl6pPr>
              <a:defRPr sz="6393"/>
            </a:lvl6pPr>
            <a:lvl7pPr>
              <a:defRPr sz="6393"/>
            </a:lvl7pPr>
            <a:lvl8pPr>
              <a:defRPr sz="6393"/>
            </a:lvl8pPr>
            <a:lvl9pPr>
              <a:defRPr sz="639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4262" y="6576060"/>
            <a:ext cx="12568822" cy="12182965"/>
          </a:xfrm>
        </p:spPr>
        <p:txBody>
          <a:bodyPr/>
          <a:lstStyle>
            <a:lvl1pPr marL="0" indent="0">
              <a:buNone/>
              <a:defRPr sz="5114"/>
            </a:lvl1pPr>
            <a:lvl2pPr marL="1461348" indent="0">
              <a:buNone/>
              <a:defRPr sz="4475"/>
            </a:lvl2pPr>
            <a:lvl3pPr marL="2922697" indent="0">
              <a:buNone/>
              <a:defRPr sz="3836"/>
            </a:lvl3pPr>
            <a:lvl4pPr marL="4384045" indent="0">
              <a:buNone/>
              <a:defRPr sz="3196"/>
            </a:lvl4pPr>
            <a:lvl5pPr marL="5845393" indent="0">
              <a:buNone/>
              <a:defRPr sz="3196"/>
            </a:lvl5pPr>
            <a:lvl6pPr marL="7306742" indent="0">
              <a:buNone/>
              <a:defRPr sz="3196"/>
            </a:lvl6pPr>
            <a:lvl7pPr marL="8768090" indent="0">
              <a:buNone/>
              <a:defRPr sz="3196"/>
            </a:lvl7pPr>
            <a:lvl8pPr marL="10229439" indent="0">
              <a:buNone/>
              <a:defRPr sz="3196"/>
            </a:lvl8pPr>
            <a:lvl9pPr marL="11690787" indent="0">
              <a:buNone/>
              <a:defRPr sz="319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1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262" y="1461347"/>
            <a:ext cx="12568822" cy="5114713"/>
          </a:xfrm>
        </p:spPr>
        <p:txBody>
          <a:bodyPr anchor="b"/>
          <a:lstStyle>
            <a:lvl1pPr>
              <a:defRPr sz="1022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67305" y="3156104"/>
            <a:ext cx="19728537" cy="15577550"/>
          </a:xfrm>
        </p:spPr>
        <p:txBody>
          <a:bodyPr anchor="t"/>
          <a:lstStyle>
            <a:lvl1pPr marL="0" indent="0">
              <a:buNone/>
              <a:defRPr sz="10228"/>
            </a:lvl1pPr>
            <a:lvl2pPr marL="1461348" indent="0">
              <a:buNone/>
              <a:defRPr sz="8950"/>
            </a:lvl2pPr>
            <a:lvl3pPr marL="2922697" indent="0">
              <a:buNone/>
              <a:defRPr sz="7671"/>
            </a:lvl3pPr>
            <a:lvl4pPr marL="4384045" indent="0">
              <a:buNone/>
              <a:defRPr sz="6393"/>
            </a:lvl4pPr>
            <a:lvl5pPr marL="5845393" indent="0">
              <a:buNone/>
              <a:defRPr sz="6393"/>
            </a:lvl5pPr>
            <a:lvl6pPr marL="7306742" indent="0">
              <a:buNone/>
              <a:defRPr sz="6393"/>
            </a:lvl6pPr>
            <a:lvl7pPr marL="8768090" indent="0">
              <a:buNone/>
              <a:defRPr sz="6393"/>
            </a:lvl7pPr>
            <a:lvl8pPr marL="10229439" indent="0">
              <a:buNone/>
              <a:defRPr sz="6393"/>
            </a:lvl8pPr>
            <a:lvl9pPr marL="11690787" indent="0">
              <a:buNone/>
              <a:defRPr sz="639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4262" y="6576060"/>
            <a:ext cx="12568822" cy="12182965"/>
          </a:xfrm>
        </p:spPr>
        <p:txBody>
          <a:bodyPr/>
          <a:lstStyle>
            <a:lvl1pPr marL="0" indent="0">
              <a:buNone/>
              <a:defRPr sz="5114"/>
            </a:lvl1pPr>
            <a:lvl2pPr marL="1461348" indent="0">
              <a:buNone/>
              <a:defRPr sz="4475"/>
            </a:lvl2pPr>
            <a:lvl3pPr marL="2922697" indent="0">
              <a:buNone/>
              <a:defRPr sz="3836"/>
            </a:lvl3pPr>
            <a:lvl4pPr marL="4384045" indent="0">
              <a:buNone/>
              <a:defRPr sz="3196"/>
            </a:lvl4pPr>
            <a:lvl5pPr marL="5845393" indent="0">
              <a:buNone/>
              <a:defRPr sz="3196"/>
            </a:lvl5pPr>
            <a:lvl6pPr marL="7306742" indent="0">
              <a:buNone/>
              <a:defRPr sz="3196"/>
            </a:lvl6pPr>
            <a:lvl7pPr marL="8768090" indent="0">
              <a:buNone/>
              <a:defRPr sz="3196"/>
            </a:lvl7pPr>
            <a:lvl8pPr marL="10229439" indent="0">
              <a:buNone/>
              <a:defRPr sz="3196"/>
            </a:lvl8pPr>
            <a:lvl9pPr marL="11690787" indent="0">
              <a:buNone/>
              <a:defRPr sz="319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7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9184" y="1167049"/>
            <a:ext cx="33611582" cy="4236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184" y="5835238"/>
            <a:ext cx="33611582" cy="1390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9184" y="20316779"/>
            <a:ext cx="8768239" cy="1167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28DC-045E-4A73-AAE9-2E0DBEDDA528}" type="datetimeFigureOut">
              <a:rPr lang="zh-TW" altLang="en-US" smtClean="0"/>
              <a:t>2017/4/5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08796" y="20316779"/>
            <a:ext cx="13152358" cy="1167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2527" y="20316779"/>
            <a:ext cx="8768239" cy="1167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696C-7057-4C62-BC39-F7584A46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2697" rtl="0" eaLnBrk="1" latinLnBrk="0" hangingPunct="1">
        <a:lnSpc>
          <a:spcPct val="90000"/>
        </a:lnSpc>
        <a:spcBef>
          <a:spcPct val="0"/>
        </a:spcBef>
        <a:buNone/>
        <a:defRPr sz="14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0674" indent="-730674" algn="l" defTabSz="2922697" rtl="0" eaLnBrk="1" latinLnBrk="0" hangingPunct="1">
        <a:lnSpc>
          <a:spcPct val="90000"/>
        </a:lnSpc>
        <a:spcBef>
          <a:spcPts val="3196"/>
        </a:spcBef>
        <a:buFont typeface="Arial" panose="020B0604020202020204" pitchFamily="34" charset="0"/>
        <a:buChar char="•"/>
        <a:defRPr sz="8950" kern="1200">
          <a:solidFill>
            <a:schemeClr val="tx1"/>
          </a:solidFill>
          <a:latin typeface="+mn-lt"/>
          <a:ea typeface="+mn-ea"/>
          <a:cs typeface="+mn-cs"/>
        </a:defRPr>
      </a:lvl1pPr>
      <a:lvl2pPr marL="2192023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7671" kern="1200">
          <a:solidFill>
            <a:schemeClr val="tx1"/>
          </a:solidFill>
          <a:latin typeface="+mn-lt"/>
          <a:ea typeface="+mn-ea"/>
          <a:cs typeface="+mn-cs"/>
        </a:defRPr>
      </a:lvl2pPr>
      <a:lvl3pPr marL="3653371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6393" kern="1200">
          <a:solidFill>
            <a:schemeClr val="tx1"/>
          </a:solidFill>
          <a:latin typeface="+mn-lt"/>
          <a:ea typeface="+mn-ea"/>
          <a:cs typeface="+mn-cs"/>
        </a:defRPr>
      </a:lvl3pPr>
      <a:lvl4pPr marL="5114719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4pPr>
      <a:lvl5pPr marL="6576068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5pPr>
      <a:lvl6pPr marL="8037416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6pPr>
      <a:lvl7pPr marL="9498764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7pPr>
      <a:lvl8pPr marL="10960113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8pPr>
      <a:lvl9pPr marL="12421461" indent="-730674" algn="l" defTabSz="2922697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5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1pPr>
      <a:lvl2pPr marL="1461348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2pPr>
      <a:lvl3pPr marL="2922697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3pPr>
      <a:lvl4pPr marL="4384045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4pPr>
      <a:lvl5pPr marL="5845393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5pPr>
      <a:lvl6pPr marL="7306742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6pPr>
      <a:lvl7pPr marL="8768090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7pPr>
      <a:lvl8pPr marL="10229439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8pPr>
      <a:lvl9pPr marL="11690787" algn="l" defTabSz="2922697" rtl="0" eaLnBrk="1" latinLnBrk="0" hangingPunct="1">
        <a:defRPr sz="5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06341" y="18430654"/>
            <a:ext cx="15425531" cy="1992677"/>
          </a:xfrm>
        </p:spPr>
        <p:txBody>
          <a:bodyPr>
            <a:noAutofit/>
          </a:bodyPr>
          <a:lstStyle/>
          <a:p>
            <a:r>
              <a:rPr lang="en-US" altLang="zh-TW" sz="11500" b="1" dirty="0" err="1"/>
              <a:t>TensorFlow</a:t>
            </a:r>
            <a:r>
              <a:rPr lang="en-US" altLang="zh-TW" sz="11500" b="1" dirty="0"/>
              <a:t> web design</a:t>
            </a:r>
            <a:endParaRPr lang="zh-TW" altLang="en-US" sz="115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284602" y="16339931"/>
            <a:ext cx="10824359" cy="4083400"/>
          </a:xfrm>
        </p:spPr>
        <p:txBody>
          <a:bodyPr/>
          <a:lstStyle/>
          <a:p>
            <a:r>
              <a:rPr lang="zh-TW" altLang="en-US" dirty="0" smtClean="0"/>
              <a:t>四資三</a:t>
            </a:r>
            <a:endParaRPr lang="en-US" altLang="zh-TW" dirty="0" smtClean="0"/>
          </a:p>
          <a:p>
            <a:r>
              <a:rPr lang="en-US" altLang="zh-TW" dirty="0" smtClean="0"/>
              <a:t>103590010</a:t>
            </a:r>
          </a:p>
          <a:p>
            <a:r>
              <a:rPr lang="zh-TW" altLang="en-US" dirty="0" smtClean="0"/>
              <a:t>施椀翎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6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679" y="394390"/>
            <a:ext cx="15673042" cy="211341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37199" y="1311715"/>
            <a:ext cx="7633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1853825" y="14476986"/>
            <a:ext cx="1009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87438" y="697102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軟體內容與推薦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2563061" y="5529974"/>
            <a:ext cx="9700591" cy="189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2271232" y="7718876"/>
            <a:ext cx="9681350" cy="229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106549" y="1396915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新消息簡單敘述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289296" y="1822447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相關導覽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1853825" y="18737915"/>
            <a:ext cx="1009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2164895" y="1683018"/>
            <a:ext cx="1009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2541947" y="1311715"/>
            <a:ext cx="954157" cy="795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23058781" y="19399163"/>
            <a:ext cx="954157" cy="795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837802" y="10018643"/>
            <a:ext cx="954157" cy="795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04997" y="9906029"/>
            <a:ext cx="2226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LOGO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837801" y="12129431"/>
            <a:ext cx="954157" cy="795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104997" y="12033688"/>
            <a:ext cx="5231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/>
              <a:t>相關公司</a:t>
            </a:r>
            <a:r>
              <a:rPr lang="en-US" altLang="zh-TW" sz="6000" dirty="0" smtClean="0"/>
              <a:t>ico</a:t>
            </a:r>
            <a:r>
              <a:rPr lang="en-US" altLang="zh-TW" sz="6000" dirty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93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07094" y="1829202"/>
            <a:ext cx="177711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6000" dirty="0" smtClean="0"/>
              <a:t>橘黃色和藍色用在整個可視化程式中，大部分橘黃色代表負值，藍色代表正值。</a:t>
            </a:r>
            <a:endParaRPr lang="en-US" altLang="zh-TW" sz="6000" dirty="0" smtClean="0"/>
          </a:p>
          <a:p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配合其程式輸出使用橘黃色，因此則讓所有重要的按鈕或圖片都為此顏色。</a:t>
            </a:r>
            <a:endParaRPr lang="en-US" altLang="zh-TW" sz="6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07094" y="8313530"/>
            <a:ext cx="172477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視覺回饋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為配合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為橘色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#e69138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，將標題列的色彩改為對應的綠色避免太過刺眼，而其中的綠色則選用較不顯眼的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#b6d7a8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。而網頁底部為區分兩個區塊且不會太搶眼，則選用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#333333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#073763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，並讓字體反白顯眼。</a:t>
            </a:r>
            <a:endParaRPr lang="en-US" altLang="zh-TW" sz="6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為避免壞面平衡被破壞，網頁都採用左右對稱的方式。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518" y="97625"/>
            <a:ext cx="16183601" cy="21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8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36</Words>
  <Application>Microsoft Office PowerPoint</Application>
  <PresentationFormat>自訂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TensorFlow web design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</cp:revision>
  <dcterms:created xsi:type="dcterms:W3CDTF">2017-03-28T15:19:13Z</dcterms:created>
  <dcterms:modified xsi:type="dcterms:W3CDTF">2017-04-05T10:24:40Z</dcterms:modified>
</cp:coreProperties>
</file>