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63" r:id="rId6"/>
    <p:sldId id="266" r:id="rId7"/>
    <p:sldId id="265" r:id="rId8"/>
    <p:sldId id="262" r:id="rId9"/>
    <p:sldId id="258" r:id="rId10"/>
    <p:sldId id="257" r:id="rId11"/>
    <p:sldId id="264" r:id="rId12"/>
  </p:sldIdLst>
  <p:sldSz cx="14859000" cy="8572500"/>
  <p:notesSz cx="6858000" cy="9144000"/>
  <p:defaultTextStyle>
    <a:defPPr>
      <a:defRPr lang="zh-TW"/>
    </a:defPPr>
    <a:lvl1pPr marL="0" algn="l" defTabSz="1338864" rtl="0" eaLnBrk="1" latinLnBrk="0" hangingPunct="1">
      <a:defRPr sz="2600" kern="1200">
        <a:solidFill>
          <a:schemeClr val="tx1"/>
        </a:solidFill>
        <a:latin typeface="+mn-lt"/>
        <a:ea typeface="+mn-ea"/>
        <a:cs typeface="+mn-cs"/>
      </a:defRPr>
    </a:lvl1pPr>
    <a:lvl2pPr marL="669432" algn="l" defTabSz="1338864" rtl="0" eaLnBrk="1" latinLnBrk="0" hangingPunct="1">
      <a:defRPr sz="2600" kern="1200">
        <a:solidFill>
          <a:schemeClr val="tx1"/>
        </a:solidFill>
        <a:latin typeface="+mn-lt"/>
        <a:ea typeface="+mn-ea"/>
        <a:cs typeface="+mn-cs"/>
      </a:defRPr>
    </a:lvl2pPr>
    <a:lvl3pPr marL="1338864" algn="l" defTabSz="1338864" rtl="0" eaLnBrk="1" latinLnBrk="0" hangingPunct="1">
      <a:defRPr sz="2600" kern="1200">
        <a:solidFill>
          <a:schemeClr val="tx1"/>
        </a:solidFill>
        <a:latin typeface="+mn-lt"/>
        <a:ea typeface="+mn-ea"/>
        <a:cs typeface="+mn-cs"/>
      </a:defRPr>
    </a:lvl3pPr>
    <a:lvl4pPr marL="2008297" algn="l" defTabSz="1338864" rtl="0" eaLnBrk="1" latinLnBrk="0" hangingPunct="1">
      <a:defRPr sz="2600" kern="1200">
        <a:solidFill>
          <a:schemeClr val="tx1"/>
        </a:solidFill>
        <a:latin typeface="+mn-lt"/>
        <a:ea typeface="+mn-ea"/>
        <a:cs typeface="+mn-cs"/>
      </a:defRPr>
    </a:lvl4pPr>
    <a:lvl5pPr marL="2677729" algn="l" defTabSz="1338864" rtl="0" eaLnBrk="1" latinLnBrk="0" hangingPunct="1">
      <a:defRPr sz="2600" kern="1200">
        <a:solidFill>
          <a:schemeClr val="tx1"/>
        </a:solidFill>
        <a:latin typeface="+mn-lt"/>
        <a:ea typeface="+mn-ea"/>
        <a:cs typeface="+mn-cs"/>
      </a:defRPr>
    </a:lvl5pPr>
    <a:lvl6pPr marL="3347161" algn="l" defTabSz="1338864" rtl="0" eaLnBrk="1" latinLnBrk="0" hangingPunct="1">
      <a:defRPr sz="2600" kern="1200">
        <a:solidFill>
          <a:schemeClr val="tx1"/>
        </a:solidFill>
        <a:latin typeface="+mn-lt"/>
        <a:ea typeface="+mn-ea"/>
        <a:cs typeface="+mn-cs"/>
      </a:defRPr>
    </a:lvl6pPr>
    <a:lvl7pPr marL="4016593" algn="l" defTabSz="1338864" rtl="0" eaLnBrk="1" latinLnBrk="0" hangingPunct="1">
      <a:defRPr sz="2600" kern="1200">
        <a:solidFill>
          <a:schemeClr val="tx1"/>
        </a:solidFill>
        <a:latin typeface="+mn-lt"/>
        <a:ea typeface="+mn-ea"/>
        <a:cs typeface="+mn-cs"/>
      </a:defRPr>
    </a:lvl7pPr>
    <a:lvl8pPr marL="4686026" algn="l" defTabSz="1338864" rtl="0" eaLnBrk="1" latinLnBrk="0" hangingPunct="1">
      <a:defRPr sz="2600" kern="1200">
        <a:solidFill>
          <a:schemeClr val="tx1"/>
        </a:solidFill>
        <a:latin typeface="+mn-lt"/>
        <a:ea typeface="+mn-ea"/>
        <a:cs typeface="+mn-cs"/>
      </a:defRPr>
    </a:lvl8pPr>
    <a:lvl9pPr marL="5355458" algn="l" defTabSz="1338864"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880F"/>
    <a:srgbClr val="0F0F0F"/>
    <a:srgbClr val="171717"/>
    <a:srgbClr val="977C09"/>
    <a:srgbClr val="725C00"/>
    <a:srgbClr val="FFD209"/>
    <a:srgbClr val="7D3305"/>
    <a:srgbClr val="19191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64" y="-96"/>
      </p:cViewPr>
      <p:guideLst>
        <p:guide orient="horz" pos="2700"/>
        <p:guide pos="46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14425" y="2663032"/>
            <a:ext cx="12630150" cy="1837531"/>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228850" y="4857750"/>
            <a:ext cx="10401300" cy="2190750"/>
          </a:xfrm>
        </p:spPr>
        <p:txBody>
          <a:bodyPr/>
          <a:lstStyle>
            <a:lvl1pPr marL="0" indent="0" algn="ctr">
              <a:buNone/>
              <a:defRPr>
                <a:solidFill>
                  <a:schemeClr val="tx1">
                    <a:tint val="75000"/>
                  </a:schemeClr>
                </a:solidFill>
              </a:defRPr>
            </a:lvl1pPr>
            <a:lvl2pPr marL="669432" indent="0" algn="ctr">
              <a:buNone/>
              <a:defRPr>
                <a:solidFill>
                  <a:schemeClr val="tx1">
                    <a:tint val="75000"/>
                  </a:schemeClr>
                </a:solidFill>
              </a:defRPr>
            </a:lvl2pPr>
            <a:lvl3pPr marL="1338864" indent="0" algn="ctr">
              <a:buNone/>
              <a:defRPr>
                <a:solidFill>
                  <a:schemeClr val="tx1">
                    <a:tint val="75000"/>
                  </a:schemeClr>
                </a:solidFill>
              </a:defRPr>
            </a:lvl3pPr>
            <a:lvl4pPr marL="2008297" indent="0" algn="ctr">
              <a:buNone/>
              <a:defRPr>
                <a:solidFill>
                  <a:schemeClr val="tx1">
                    <a:tint val="75000"/>
                  </a:schemeClr>
                </a:solidFill>
              </a:defRPr>
            </a:lvl4pPr>
            <a:lvl5pPr marL="2677729" indent="0" algn="ctr">
              <a:buNone/>
              <a:defRPr>
                <a:solidFill>
                  <a:schemeClr val="tx1">
                    <a:tint val="75000"/>
                  </a:schemeClr>
                </a:solidFill>
              </a:defRPr>
            </a:lvl5pPr>
            <a:lvl6pPr marL="3347161" indent="0" algn="ctr">
              <a:buNone/>
              <a:defRPr>
                <a:solidFill>
                  <a:schemeClr val="tx1">
                    <a:tint val="75000"/>
                  </a:schemeClr>
                </a:solidFill>
              </a:defRPr>
            </a:lvl6pPr>
            <a:lvl7pPr marL="4016593" indent="0" algn="ctr">
              <a:buNone/>
              <a:defRPr>
                <a:solidFill>
                  <a:schemeClr val="tx1">
                    <a:tint val="75000"/>
                  </a:schemeClr>
                </a:solidFill>
              </a:defRPr>
            </a:lvl7pPr>
            <a:lvl8pPr marL="4686026" indent="0" algn="ctr">
              <a:buNone/>
              <a:defRPr>
                <a:solidFill>
                  <a:schemeClr val="tx1">
                    <a:tint val="75000"/>
                  </a:schemeClr>
                </a:solidFill>
              </a:defRPr>
            </a:lvl8pPr>
            <a:lvl9pPr marL="5355458"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7505760" y="428625"/>
            <a:ext cx="5432822" cy="91440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207294" y="428625"/>
            <a:ext cx="16050816" cy="91440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1173759" y="5508626"/>
            <a:ext cx="12630150" cy="1702594"/>
          </a:xfrm>
        </p:spPr>
        <p:txBody>
          <a:bodyPr anchor="t"/>
          <a:lstStyle>
            <a:lvl1pPr algn="l">
              <a:defRPr sz="59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173759" y="3633392"/>
            <a:ext cx="12630150" cy="1875234"/>
          </a:xfrm>
        </p:spPr>
        <p:txBody>
          <a:bodyPr anchor="b"/>
          <a:lstStyle>
            <a:lvl1pPr marL="0" indent="0">
              <a:buNone/>
              <a:defRPr sz="2900">
                <a:solidFill>
                  <a:schemeClr val="tx1">
                    <a:tint val="75000"/>
                  </a:schemeClr>
                </a:solidFill>
              </a:defRPr>
            </a:lvl1pPr>
            <a:lvl2pPr marL="669432" indent="0">
              <a:buNone/>
              <a:defRPr sz="2600">
                <a:solidFill>
                  <a:schemeClr val="tx1">
                    <a:tint val="75000"/>
                  </a:schemeClr>
                </a:solidFill>
              </a:defRPr>
            </a:lvl2pPr>
            <a:lvl3pPr marL="1338864" indent="0">
              <a:buNone/>
              <a:defRPr sz="2300">
                <a:solidFill>
                  <a:schemeClr val="tx1">
                    <a:tint val="75000"/>
                  </a:schemeClr>
                </a:solidFill>
              </a:defRPr>
            </a:lvl3pPr>
            <a:lvl4pPr marL="2008297" indent="0">
              <a:buNone/>
              <a:defRPr sz="2000">
                <a:solidFill>
                  <a:schemeClr val="tx1">
                    <a:tint val="75000"/>
                  </a:schemeClr>
                </a:solidFill>
              </a:defRPr>
            </a:lvl4pPr>
            <a:lvl5pPr marL="2677729" indent="0">
              <a:buNone/>
              <a:defRPr sz="2000">
                <a:solidFill>
                  <a:schemeClr val="tx1">
                    <a:tint val="75000"/>
                  </a:schemeClr>
                </a:solidFill>
              </a:defRPr>
            </a:lvl5pPr>
            <a:lvl6pPr marL="3347161" indent="0">
              <a:buNone/>
              <a:defRPr sz="2000">
                <a:solidFill>
                  <a:schemeClr val="tx1">
                    <a:tint val="75000"/>
                  </a:schemeClr>
                </a:solidFill>
              </a:defRPr>
            </a:lvl6pPr>
            <a:lvl7pPr marL="4016593" indent="0">
              <a:buNone/>
              <a:defRPr sz="2000">
                <a:solidFill>
                  <a:schemeClr val="tx1">
                    <a:tint val="75000"/>
                  </a:schemeClr>
                </a:solidFill>
              </a:defRPr>
            </a:lvl7pPr>
            <a:lvl8pPr marL="4686026" indent="0">
              <a:buNone/>
              <a:defRPr sz="2000">
                <a:solidFill>
                  <a:schemeClr val="tx1">
                    <a:tint val="75000"/>
                  </a:schemeClr>
                </a:solidFill>
              </a:defRPr>
            </a:lvl8pPr>
            <a:lvl9pPr marL="5355458" indent="0">
              <a:buNone/>
              <a:defRPr sz="20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207294" y="2500312"/>
            <a:ext cx="10741819" cy="7072313"/>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2196762" y="2500312"/>
            <a:ext cx="10741819" cy="7072313"/>
          </a:xfrm>
        </p:spPr>
        <p:txBody>
          <a:bodyPr/>
          <a:lstStyle>
            <a:lvl1pPr>
              <a:defRPr sz="41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42950" y="343297"/>
            <a:ext cx="13373100" cy="14287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42950" y="1918891"/>
            <a:ext cx="6565306" cy="799703"/>
          </a:xfrm>
        </p:spPr>
        <p:txBody>
          <a:bodyPr anchor="b"/>
          <a:lstStyle>
            <a:lvl1pPr marL="0" indent="0">
              <a:buNone/>
              <a:defRPr sz="3500" b="1"/>
            </a:lvl1pPr>
            <a:lvl2pPr marL="669432" indent="0">
              <a:buNone/>
              <a:defRPr sz="2900" b="1"/>
            </a:lvl2pPr>
            <a:lvl3pPr marL="1338864" indent="0">
              <a:buNone/>
              <a:defRPr sz="2600" b="1"/>
            </a:lvl3pPr>
            <a:lvl4pPr marL="2008297" indent="0">
              <a:buNone/>
              <a:defRPr sz="2300" b="1"/>
            </a:lvl4pPr>
            <a:lvl5pPr marL="2677729" indent="0">
              <a:buNone/>
              <a:defRPr sz="2300" b="1"/>
            </a:lvl5pPr>
            <a:lvl6pPr marL="3347161" indent="0">
              <a:buNone/>
              <a:defRPr sz="2300" b="1"/>
            </a:lvl6pPr>
            <a:lvl7pPr marL="4016593" indent="0">
              <a:buNone/>
              <a:defRPr sz="2300" b="1"/>
            </a:lvl7pPr>
            <a:lvl8pPr marL="4686026" indent="0">
              <a:buNone/>
              <a:defRPr sz="2300" b="1"/>
            </a:lvl8pPr>
            <a:lvl9pPr marL="5355458" indent="0">
              <a:buNone/>
              <a:defRPr sz="2300" b="1"/>
            </a:lvl9pPr>
          </a:lstStyle>
          <a:p>
            <a:pPr lvl="0"/>
            <a:r>
              <a:rPr lang="zh-TW" altLang="en-US" smtClean="0"/>
              <a:t>按一下以編輯母片文字樣式</a:t>
            </a:r>
          </a:p>
        </p:txBody>
      </p:sp>
      <p:sp>
        <p:nvSpPr>
          <p:cNvPr id="4" name="內容版面配置區 3"/>
          <p:cNvSpPr>
            <a:spLocks noGrp="1"/>
          </p:cNvSpPr>
          <p:nvPr>
            <p:ph sz="half" idx="2"/>
          </p:nvPr>
        </p:nvSpPr>
        <p:spPr>
          <a:xfrm>
            <a:off x="742950" y="2718594"/>
            <a:ext cx="6565306" cy="4939110"/>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7548167" y="1918891"/>
            <a:ext cx="6567884" cy="799703"/>
          </a:xfrm>
        </p:spPr>
        <p:txBody>
          <a:bodyPr anchor="b"/>
          <a:lstStyle>
            <a:lvl1pPr marL="0" indent="0">
              <a:buNone/>
              <a:defRPr sz="3500" b="1"/>
            </a:lvl1pPr>
            <a:lvl2pPr marL="669432" indent="0">
              <a:buNone/>
              <a:defRPr sz="2900" b="1"/>
            </a:lvl2pPr>
            <a:lvl3pPr marL="1338864" indent="0">
              <a:buNone/>
              <a:defRPr sz="2600" b="1"/>
            </a:lvl3pPr>
            <a:lvl4pPr marL="2008297" indent="0">
              <a:buNone/>
              <a:defRPr sz="2300" b="1"/>
            </a:lvl4pPr>
            <a:lvl5pPr marL="2677729" indent="0">
              <a:buNone/>
              <a:defRPr sz="2300" b="1"/>
            </a:lvl5pPr>
            <a:lvl6pPr marL="3347161" indent="0">
              <a:buNone/>
              <a:defRPr sz="2300" b="1"/>
            </a:lvl6pPr>
            <a:lvl7pPr marL="4016593" indent="0">
              <a:buNone/>
              <a:defRPr sz="2300" b="1"/>
            </a:lvl7pPr>
            <a:lvl8pPr marL="4686026" indent="0">
              <a:buNone/>
              <a:defRPr sz="2300" b="1"/>
            </a:lvl8pPr>
            <a:lvl9pPr marL="5355458" indent="0">
              <a:buNone/>
              <a:defRPr sz="2300" b="1"/>
            </a:lvl9pPr>
          </a:lstStyle>
          <a:p>
            <a:pPr lvl="0"/>
            <a:r>
              <a:rPr lang="zh-TW" altLang="en-US" smtClean="0"/>
              <a:t>按一下以編輯母片文字樣式</a:t>
            </a:r>
          </a:p>
        </p:txBody>
      </p:sp>
      <p:sp>
        <p:nvSpPr>
          <p:cNvPr id="6" name="內容版面配置區 5"/>
          <p:cNvSpPr>
            <a:spLocks noGrp="1"/>
          </p:cNvSpPr>
          <p:nvPr>
            <p:ph sz="quarter" idx="4"/>
          </p:nvPr>
        </p:nvSpPr>
        <p:spPr>
          <a:xfrm>
            <a:off x="7548167" y="2718594"/>
            <a:ext cx="6567884" cy="4939110"/>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742951" y="341312"/>
            <a:ext cx="4888509" cy="1452563"/>
          </a:xfrm>
        </p:spPr>
        <p:txBody>
          <a:bodyPr anchor="b"/>
          <a:lstStyle>
            <a:lvl1pPr algn="l">
              <a:defRPr sz="29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809456" y="341313"/>
            <a:ext cx="8306594" cy="7316391"/>
          </a:xfrm>
        </p:spPr>
        <p:txBody>
          <a:bodyPr/>
          <a:lstStyle>
            <a:lvl1pPr>
              <a:defRPr sz="4700"/>
            </a:lvl1pPr>
            <a:lvl2pPr>
              <a:defRPr sz="4100"/>
            </a:lvl2pPr>
            <a:lvl3pPr>
              <a:defRPr sz="3500"/>
            </a:lvl3pPr>
            <a:lvl4pPr>
              <a:defRPr sz="2900"/>
            </a:lvl4pPr>
            <a:lvl5pPr>
              <a:defRPr sz="2900"/>
            </a:lvl5pPr>
            <a:lvl6pPr>
              <a:defRPr sz="2900"/>
            </a:lvl6pPr>
            <a:lvl7pPr>
              <a:defRPr sz="2900"/>
            </a:lvl7pPr>
            <a:lvl8pPr>
              <a:defRPr sz="2900"/>
            </a:lvl8pPr>
            <a:lvl9pPr>
              <a:defRPr sz="29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742951" y="1793876"/>
            <a:ext cx="4888509" cy="5863829"/>
          </a:xfrm>
        </p:spPr>
        <p:txBody>
          <a:bodyPr/>
          <a:lstStyle>
            <a:lvl1pPr marL="0" indent="0">
              <a:buNone/>
              <a:defRPr sz="2000"/>
            </a:lvl1pPr>
            <a:lvl2pPr marL="669432" indent="0">
              <a:buNone/>
              <a:defRPr sz="1800"/>
            </a:lvl2pPr>
            <a:lvl3pPr marL="1338864" indent="0">
              <a:buNone/>
              <a:defRPr sz="1500"/>
            </a:lvl3pPr>
            <a:lvl4pPr marL="2008297" indent="0">
              <a:buNone/>
              <a:defRPr sz="1300"/>
            </a:lvl4pPr>
            <a:lvl5pPr marL="2677729" indent="0">
              <a:buNone/>
              <a:defRPr sz="1300"/>
            </a:lvl5pPr>
            <a:lvl6pPr marL="3347161" indent="0">
              <a:buNone/>
              <a:defRPr sz="1300"/>
            </a:lvl6pPr>
            <a:lvl7pPr marL="4016593" indent="0">
              <a:buNone/>
              <a:defRPr sz="1300"/>
            </a:lvl7pPr>
            <a:lvl8pPr marL="4686026" indent="0">
              <a:buNone/>
              <a:defRPr sz="1300"/>
            </a:lvl8pPr>
            <a:lvl9pPr marL="5355458" indent="0">
              <a:buNone/>
              <a:defRPr sz="13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912468" y="6000750"/>
            <a:ext cx="8915400" cy="708423"/>
          </a:xfrm>
        </p:spPr>
        <p:txBody>
          <a:bodyPr anchor="b"/>
          <a:lstStyle>
            <a:lvl1pPr algn="l">
              <a:defRPr sz="29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2912468" y="765969"/>
            <a:ext cx="8915400" cy="5143500"/>
          </a:xfrm>
        </p:spPr>
        <p:txBody>
          <a:bodyPr/>
          <a:lstStyle>
            <a:lvl1pPr marL="0" indent="0">
              <a:buNone/>
              <a:defRPr sz="4700"/>
            </a:lvl1pPr>
            <a:lvl2pPr marL="669432" indent="0">
              <a:buNone/>
              <a:defRPr sz="4100"/>
            </a:lvl2pPr>
            <a:lvl3pPr marL="1338864" indent="0">
              <a:buNone/>
              <a:defRPr sz="3500"/>
            </a:lvl3pPr>
            <a:lvl4pPr marL="2008297" indent="0">
              <a:buNone/>
              <a:defRPr sz="2900"/>
            </a:lvl4pPr>
            <a:lvl5pPr marL="2677729" indent="0">
              <a:buNone/>
              <a:defRPr sz="2900"/>
            </a:lvl5pPr>
            <a:lvl6pPr marL="3347161" indent="0">
              <a:buNone/>
              <a:defRPr sz="2900"/>
            </a:lvl6pPr>
            <a:lvl7pPr marL="4016593" indent="0">
              <a:buNone/>
              <a:defRPr sz="2900"/>
            </a:lvl7pPr>
            <a:lvl8pPr marL="4686026" indent="0">
              <a:buNone/>
              <a:defRPr sz="2900"/>
            </a:lvl8pPr>
            <a:lvl9pPr marL="5355458" indent="0">
              <a:buNone/>
              <a:defRPr sz="2900"/>
            </a:lvl9pPr>
          </a:lstStyle>
          <a:p>
            <a:endParaRPr lang="zh-TW" altLang="en-US"/>
          </a:p>
        </p:txBody>
      </p:sp>
      <p:sp>
        <p:nvSpPr>
          <p:cNvPr id="4" name="文字版面配置區 3"/>
          <p:cNvSpPr>
            <a:spLocks noGrp="1"/>
          </p:cNvSpPr>
          <p:nvPr>
            <p:ph type="body" sz="half" idx="2"/>
          </p:nvPr>
        </p:nvSpPr>
        <p:spPr>
          <a:xfrm>
            <a:off x="2912468" y="6709172"/>
            <a:ext cx="8915400" cy="1006078"/>
          </a:xfrm>
        </p:spPr>
        <p:txBody>
          <a:bodyPr/>
          <a:lstStyle>
            <a:lvl1pPr marL="0" indent="0">
              <a:buNone/>
              <a:defRPr sz="2000"/>
            </a:lvl1pPr>
            <a:lvl2pPr marL="669432" indent="0">
              <a:buNone/>
              <a:defRPr sz="1800"/>
            </a:lvl2pPr>
            <a:lvl3pPr marL="1338864" indent="0">
              <a:buNone/>
              <a:defRPr sz="1500"/>
            </a:lvl3pPr>
            <a:lvl4pPr marL="2008297" indent="0">
              <a:buNone/>
              <a:defRPr sz="1300"/>
            </a:lvl4pPr>
            <a:lvl5pPr marL="2677729" indent="0">
              <a:buNone/>
              <a:defRPr sz="1300"/>
            </a:lvl5pPr>
            <a:lvl6pPr marL="3347161" indent="0">
              <a:buNone/>
              <a:defRPr sz="1300"/>
            </a:lvl6pPr>
            <a:lvl7pPr marL="4016593" indent="0">
              <a:buNone/>
              <a:defRPr sz="1300"/>
            </a:lvl7pPr>
            <a:lvl8pPr marL="4686026" indent="0">
              <a:buNone/>
              <a:defRPr sz="1300"/>
            </a:lvl8pPr>
            <a:lvl9pPr marL="5355458" indent="0">
              <a:buNone/>
              <a:defRPr sz="13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85E22A1A-5F36-4D62-829A-545961FA7479}" type="datetimeFigureOut">
              <a:rPr lang="zh-TW" altLang="en-US" smtClean="0"/>
              <a:pPr/>
              <a:t>2017/4/24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F812172-5616-4974-B38D-6BA67F49F46A}"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742950" y="343297"/>
            <a:ext cx="13373100" cy="1428750"/>
          </a:xfrm>
          <a:prstGeom prst="rect">
            <a:avLst/>
          </a:prstGeom>
        </p:spPr>
        <p:txBody>
          <a:bodyPr vert="horz" lIns="133886" tIns="66943" rIns="133886" bIns="66943"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42950" y="2000251"/>
            <a:ext cx="13373100" cy="5657454"/>
          </a:xfrm>
          <a:prstGeom prst="rect">
            <a:avLst/>
          </a:prstGeom>
        </p:spPr>
        <p:txBody>
          <a:bodyPr vert="horz" lIns="133886" tIns="66943" rIns="133886" bIns="66943"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742950" y="7945438"/>
            <a:ext cx="3467100" cy="456406"/>
          </a:xfrm>
          <a:prstGeom prst="rect">
            <a:avLst/>
          </a:prstGeom>
        </p:spPr>
        <p:txBody>
          <a:bodyPr vert="horz" lIns="133886" tIns="66943" rIns="133886" bIns="66943" rtlCol="0" anchor="ctr"/>
          <a:lstStyle>
            <a:lvl1pPr algn="l">
              <a:defRPr sz="1800">
                <a:solidFill>
                  <a:schemeClr val="tx1">
                    <a:tint val="75000"/>
                  </a:schemeClr>
                </a:solidFill>
              </a:defRPr>
            </a:lvl1pPr>
          </a:lstStyle>
          <a:p>
            <a:fld id="{85E22A1A-5F36-4D62-829A-545961FA7479}" type="datetimeFigureOut">
              <a:rPr lang="zh-TW" altLang="en-US" smtClean="0"/>
              <a:pPr/>
              <a:t>2017/4/24</a:t>
            </a:fld>
            <a:endParaRPr lang="zh-TW" altLang="en-US"/>
          </a:p>
        </p:txBody>
      </p:sp>
      <p:sp>
        <p:nvSpPr>
          <p:cNvPr id="5" name="頁尾版面配置區 4"/>
          <p:cNvSpPr>
            <a:spLocks noGrp="1"/>
          </p:cNvSpPr>
          <p:nvPr>
            <p:ph type="ftr" sz="quarter" idx="3"/>
          </p:nvPr>
        </p:nvSpPr>
        <p:spPr>
          <a:xfrm>
            <a:off x="5076825" y="7945438"/>
            <a:ext cx="4705350" cy="456406"/>
          </a:xfrm>
          <a:prstGeom prst="rect">
            <a:avLst/>
          </a:prstGeom>
        </p:spPr>
        <p:txBody>
          <a:bodyPr vert="horz" lIns="133886" tIns="66943" rIns="133886" bIns="66943" rtlCol="0" anchor="ctr"/>
          <a:lstStyle>
            <a:lvl1pPr algn="ctr">
              <a:defRPr sz="18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0648950" y="7945438"/>
            <a:ext cx="3467100" cy="456406"/>
          </a:xfrm>
          <a:prstGeom prst="rect">
            <a:avLst/>
          </a:prstGeom>
        </p:spPr>
        <p:txBody>
          <a:bodyPr vert="horz" lIns="133886" tIns="66943" rIns="133886" bIns="66943" rtlCol="0" anchor="ctr"/>
          <a:lstStyle>
            <a:lvl1pPr algn="r">
              <a:defRPr sz="1800">
                <a:solidFill>
                  <a:schemeClr val="tx1">
                    <a:tint val="75000"/>
                  </a:schemeClr>
                </a:solidFill>
              </a:defRPr>
            </a:lvl1pPr>
          </a:lstStyle>
          <a:p>
            <a:fld id="{CF812172-5616-4974-B38D-6BA67F49F46A}"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38864" rtl="0" eaLnBrk="1" latinLnBrk="0" hangingPunct="1">
        <a:spcBef>
          <a:spcPct val="0"/>
        </a:spcBef>
        <a:buNone/>
        <a:defRPr sz="6400" kern="1200">
          <a:solidFill>
            <a:schemeClr val="tx1"/>
          </a:solidFill>
          <a:latin typeface="+mj-lt"/>
          <a:ea typeface="+mj-ea"/>
          <a:cs typeface="+mj-cs"/>
        </a:defRPr>
      </a:lvl1pPr>
    </p:titleStyle>
    <p:bodyStyle>
      <a:lvl1pPr marL="502074" indent="-502074" algn="l" defTabSz="1338864" rtl="0" eaLnBrk="1" latinLnBrk="0" hangingPunct="1">
        <a:spcBef>
          <a:spcPct val="20000"/>
        </a:spcBef>
        <a:buFont typeface="Arial" pitchFamily="34" charset="0"/>
        <a:buChar char="•"/>
        <a:defRPr sz="4700" kern="1200">
          <a:solidFill>
            <a:schemeClr val="tx1"/>
          </a:solidFill>
          <a:latin typeface="+mn-lt"/>
          <a:ea typeface="+mn-ea"/>
          <a:cs typeface="+mn-cs"/>
        </a:defRPr>
      </a:lvl1pPr>
      <a:lvl2pPr marL="1087827" indent="-418395" algn="l" defTabSz="1338864" rtl="0" eaLnBrk="1" latinLnBrk="0" hangingPunct="1">
        <a:spcBef>
          <a:spcPct val="20000"/>
        </a:spcBef>
        <a:buFont typeface="Arial" pitchFamily="34" charset="0"/>
        <a:buChar char="–"/>
        <a:defRPr sz="4100" kern="1200">
          <a:solidFill>
            <a:schemeClr val="tx1"/>
          </a:solidFill>
          <a:latin typeface="+mn-lt"/>
          <a:ea typeface="+mn-ea"/>
          <a:cs typeface="+mn-cs"/>
        </a:defRPr>
      </a:lvl2pPr>
      <a:lvl3pPr marL="1673581" indent="-334716" algn="l" defTabSz="1338864" rtl="0" eaLnBrk="1" latinLnBrk="0" hangingPunct="1">
        <a:spcBef>
          <a:spcPct val="20000"/>
        </a:spcBef>
        <a:buFont typeface="Arial" pitchFamily="34" charset="0"/>
        <a:buChar char="•"/>
        <a:defRPr sz="3500" kern="1200">
          <a:solidFill>
            <a:schemeClr val="tx1"/>
          </a:solidFill>
          <a:latin typeface="+mn-lt"/>
          <a:ea typeface="+mn-ea"/>
          <a:cs typeface="+mn-cs"/>
        </a:defRPr>
      </a:lvl3pPr>
      <a:lvl4pPr marL="2343013"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3012445"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681877"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351310"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5020742"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690174" indent="-334716" algn="l" defTabSz="1338864"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zh-TW"/>
      </a:defPPr>
      <a:lvl1pPr marL="0" algn="l" defTabSz="1338864" rtl="0" eaLnBrk="1" latinLnBrk="0" hangingPunct="1">
        <a:defRPr sz="2600" kern="1200">
          <a:solidFill>
            <a:schemeClr val="tx1"/>
          </a:solidFill>
          <a:latin typeface="+mn-lt"/>
          <a:ea typeface="+mn-ea"/>
          <a:cs typeface="+mn-cs"/>
        </a:defRPr>
      </a:lvl1pPr>
      <a:lvl2pPr marL="669432" algn="l" defTabSz="1338864" rtl="0" eaLnBrk="1" latinLnBrk="0" hangingPunct="1">
        <a:defRPr sz="2600" kern="1200">
          <a:solidFill>
            <a:schemeClr val="tx1"/>
          </a:solidFill>
          <a:latin typeface="+mn-lt"/>
          <a:ea typeface="+mn-ea"/>
          <a:cs typeface="+mn-cs"/>
        </a:defRPr>
      </a:lvl2pPr>
      <a:lvl3pPr marL="1338864" algn="l" defTabSz="1338864" rtl="0" eaLnBrk="1" latinLnBrk="0" hangingPunct="1">
        <a:defRPr sz="2600" kern="1200">
          <a:solidFill>
            <a:schemeClr val="tx1"/>
          </a:solidFill>
          <a:latin typeface="+mn-lt"/>
          <a:ea typeface="+mn-ea"/>
          <a:cs typeface="+mn-cs"/>
        </a:defRPr>
      </a:lvl3pPr>
      <a:lvl4pPr marL="2008297" algn="l" defTabSz="1338864" rtl="0" eaLnBrk="1" latinLnBrk="0" hangingPunct="1">
        <a:defRPr sz="2600" kern="1200">
          <a:solidFill>
            <a:schemeClr val="tx1"/>
          </a:solidFill>
          <a:latin typeface="+mn-lt"/>
          <a:ea typeface="+mn-ea"/>
          <a:cs typeface="+mn-cs"/>
        </a:defRPr>
      </a:lvl4pPr>
      <a:lvl5pPr marL="2677729" algn="l" defTabSz="1338864" rtl="0" eaLnBrk="1" latinLnBrk="0" hangingPunct="1">
        <a:defRPr sz="2600" kern="1200">
          <a:solidFill>
            <a:schemeClr val="tx1"/>
          </a:solidFill>
          <a:latin typeface="+mn-lt"/>
          <a:ea typeface="+mn-ea"/>
          <a:cs typeface="+mn-cs"/>
        </a:defRPr>
      </a:lvl5pPr>
      <a:lvl6pPr marL="3347161" algn="l" defTabSz="1338864" rtl="0" eaLnBrk="1" latinLnBrk="0" hangingPunct="1">
        <a:defRPr sz="2600" kern="1200">
          <a:solidFill>
            <a:schemeClr val="tx1"/>
          </a:solidFill>
          <a:latin typeface="+mn-lt"/>
          <a:ea typeface="+mn-ea"/>
          <a:cs typeface="+mn-cs"/>
        </a:defRPr>
      </a:lvl6pPr>
      <a:lvl7pPr marL="4016593" algn="l" defTabSz="1338864" rtl="0" eaLnBrk="1" latinLnBrk="0" hangingPunct="1">
        <a:defRPr sz="2600" kern="1200">
          <a:solidFill>
            <a:schemeClr val="tx1"/>
          </a:solidFill>
          <a:latin typeface="+mn-lt"/>
          <a:ea typeface="+mn-ea"/>
          <a:cs typeface="+mn-cs"/>
        </a:defRPr>
      </a:lvl7pPr>
      <a:lvl8pPr marL="4686026" algn="l" defTabSz="1338864" rtl="0" eaLnBrk="1" latinLnBrk="0" hangingPunct="1">
        <a:defRPr sz="2600" kern="1200">
          <a:solidFill>
            <a:schemeClr val="tx1"/>
          </a:solidFill>
          <a:latin typeface="+mn-lt"/>
          <a:ea typeface="+mn-ea"/>
          <a:cs typeface="+mn-cs"/>
        </a:defRPr>
      </a:lvl8pPr>
      <a:lvl9pPr marL="5355458" algn="l" defTabSz="1338864"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4.jpeg"/><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2.pn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7.jpeg"/><Relationship Id="rId11" Type="http://schemas.openxmlformats.org/officeDocument/2006/relationships/image" Target="../media/image32.jpeg"/><Relationship Id="rId5" Type="http://schemas.openxmlformats.org/officeDocument/2006/relationships/image" Target="../media/image2.png"/><Relationship Id="rId10" Type="http://schemas.openxmlformats.org/officeDocument/2006/relationships/image" Target="../media/image31.jpeg"/><Relationship Id="rId4" Type="http://schemas.openxmlformats.org/officeDocument/2006/relationships/image" Target="../media/image26.jpeg"/><Relationship Id="rId9" Type="http://schemas.openxmlformats.org/officeDocument/2006/relationships/image" Target="../media/image30.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Series.png"/>
          <p:cNvPicPr>
            <a:picLocks noChangeAspect="1"/>
          </p:cNvPicPr>
          <p:nvPr/>
        </p:nvPicPr>
        <p:blipFill>
          <a:blip r:embed="rId2" cstate="email"/>
          <a:stretch>
            <a:fillRect/>
          </a:stretch>
        </p:blipFill>
        <p:spPr>
          <a:xfrm>
            <a:off x="0" y="0"/>
            <a:ext cx="14859000" cy="8572500"/>
          </a:xfrm>
          <a:prstGeom prst="rect">
            <a:avLst/>
          </a:prstGeom>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133856" y="2218944"/>
            <a:ext cx="12594336" cy="54010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pic>
        <p:nvPicPr>
          <p:cNvPr id="11" name="圖片 10" descr="movie-tie-in-Fellowship-of-the-Ring.jpg"/>
          <p:cNvPicPr>
            <a:picLocks noChangeAspect="1"/>
          </p:cNvPicPr>
          <p:nvPr/>
        </p:nvPicPr>
        <p:blipFill>
          <a:blip r:embed="rId4" cstate="email">
            <a:lum bright="-10000"/>
          </a:blip>
          <a:stretch>
            <a:fillRect/>
          </a:stretch>
        </p:blipFill>
        <p:spPr>
          <a:xfrm>
            <a:off x="1148605" y="2790081"/>
            <a:ext cx="2808000" cy="4294372"/>
          </a:xfrm>
          <a:prstGeom prst="rect">
            <a:avLst/>
          </a:prstGeom>
          <a:ln>
            <a:noFill/>
          </a:ln>
          <a:effectLst>
            <a:softEdge rad="112500"/>
          </a:effectLst>
        </p:spPr>
      </p:pic>
      <p:pic>
        <p:nvPicPr>
          <p:cNvPr id="12" name="圖片 11" descr="movie-tie-in-The-hobbit.jpg"/>
          <p:cNvPicPr>
            <a:picLocks noChangeAspect="1"/>
          </p:cNvPicPr>
          <p:nvPr/>
        </p:nvPicPr>
        <p:blipFill>
          <a:blip r:embed="rId5" cstate="email"/>
          <a:stretch>
            <a:fillRect/>
          </a:stretch>
        </p:blipFill>
        <p:spPr>
          <a:xfrm>
            <a:off x="10885884" y="2774082"/>
            <a:ext cx="2808312" cy="4289458"/>
          </a:xfrm>
          <a:prstGeom prst="rect">
            <a:avLst/>
          </a:prstGeom>
          <a:ln>
            <a:noFill/>
          </a:ln>
          <a:effectLst>
            <a:softEdge rad="112500"/>
          </a:effectLst>
        </p:spPr>
      </p:pic>
      <p:pic>
        <p:nvPicPr>
          <p:cNvPr id="13" name="圖片 12" descr="movie-tie-in-The-Two-Towers.jpg"/>
          <p:cNvPicPr>
            <a:picLocks noChangeAspect="1"/>
          </p:cNvPicPr>
          <p:nvPr/>
        </p:nvPicPr>
        <p:blipFill>
          <a:blip r:embed="rId6" cstate="email">
            <a:lum bright="-10000"/>
          </a:blip>
          <a:stretch>
            <a:fillRect/>
          </a:stretch>
        </p:blipFill>
        <p:spPr>
          <a:xfrm>
            <a:off x="4405164" y="2774081"/>
            <a:ext cx="2807849" cy="4259179"/>
          </a:xfrm>
          <a:prstGeom prst="rect">
            <a:avLst/>
          </a:prstGeom>
          <a:ln>
            <a:noFill/>
          </a:ln>
          <a:effectLst>
            <a:softEdge rad="112500"/>
          </a:effectLst>
        </p:spPr>
      </p:pic>
      <p:pic>
        <p:nvPicPr>
          <p:cNvPr id="14" name="圖片 13" descr="return-of-the-king.jpg"/>
          <p:cNvPicPr>
            <a:picLocks noChangeAspect="1"/>
          </p:cNvPicPr>
          <p:nvPr/>
        </p:nvPicPr>
        <p:blipFill>
          <a:blip r:embed="rId7" cstate="email">
            <a:lum bright="-10000"/>
          </a:blip>
          <a:stretch>
            <a:fillRect/>
          </a:stretch>
        </p:blipFill>
        <p:spPr>
          <a:xfrm>
            <a:off x="7645524" y="2774082"/>
            <a:ext cx="2808312" cy="4289458"/>
          </a:xfrm>
          <a:prstGeom prst="rect">
            <a:avLst/>
          </a:prstGeom>
          <a:ln>
            <a:noFill/>
          </a:ln>
          <a:effectLst>
            <a:softEdge rad="112500"/>
          </a:effectLst>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17" name="文字方塊 16"/>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Series.png"/>
          <p:cNvPicPr>
            <a:picLocks noChangeAspect="1"/>
          </p:cNvPicPr>
          <p:nvPr/>
        </p:nvPicPr>
        <p:blipFill>
          <a:blip r:embed="rId2" cstate="email"/>
          <a:stretch>
            <a:fillRect/>
          </a:stretch>
        </p:blipFill>
        <p:spPr>
          <a:xfrm>
            <a:off x="0" y="0"/>
            <a:ext cx="14859000" cy="8572500"/>
          </a:xfrm>
          <a:prstGeom prst="rect">
            <a:avLst/>
          </a:prstGeom>
        </p:spPr>
      </p:pic>
      <p:sp>
        <p:nvSpPr>
          <p:cNvPr id="29" name="矩形 28"/>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pic>
        <p:nvPicPr>
          <p:cNvPr id="1027" name="Picture 3" descr="C:\Users\Xenos\Desktop\Front-end Design\Midterm\The Lord of the rings\image\The Hobbits Title.png"/>
          <p:cNvPicPr>
            <a:picLocks noChangeAspect="1" noChangeArrowheads="1"/>
          </p:cNvPicPr>
          <p:nvPr/>
        </p:nvPicPr>
        <p:blipFill>
          <a:blip r:embed="rId4" cstate="email"/>
          <a:stretch>
            <a:fillRect/>
          </a:stretch>
        </p:blipFill>
        <p:spPr bwMode="auto">
          <a:xfrm>
            <a:off x="2229995" y="2708166"/>
            <a:ext cx="2822929" cy="1091782"/>
          </a:xfrm>
          <a:prstGeom prst="rect">
            <a:avLst/>
          </a:prstGeom>
          <a:noFill/>
        </p:spPr>
      </p:pic>
      <p:pic>
        <p:nvPicPr>
          <p:cNvPr id="33" name="Picture 3" descr="C:\Users\Xenos\Desktop\Front-end Design\Midterm\The Lord of the rings\image\The Hobbits Title.png"/>
          <p:cNvPicPr>
            <a:picLocks noChangeAspect="1" noChangeArrowheads="1"/>
          </p:cNvPicPr>
          <p:nvPr/>
        </p:nvPicPr>
        <p:blipFill>
          <a:blip r:embed="rId5" cstate="email"/>
          <a:srcRect/>
          <a:stretch>
            <a:fillRect/>
          </a:stretch>
        </p:blipFill>
        <p:spPr bwMode="auto">
          <a:xfrm>
            <a:off x="2229684" y="6060926"/>
            <a:ext cx="2823552" cy="1091782"/>
          </a:xfrm>
          <a:prstGeom prst="rect">
            <a:avLst/>
          </a:prstGeom>
          <a:noFill/>
        </p:spPr>
      </p:pic>
      <p:pic>
        <p:nvPicPr>
          <p:cNvPr id="34" name="Picture 3" descr="C:\Users\Xenos\Desktop\Front-end Design\Midterm\The Lord of the rings\image\The Hobbits Title.png"/>
          <p:cNvPicPr>
            <a:picLocks noChangeAspect="1" noChangeArrowheads="1"/>
          </p:cNvPicPr>
          <p:nvPr/>
        </p:nvPicPr>
        <p:blipFill>
          <a:blip r:embed="rId6" cstate="email"/>
          <a:stretch>
            <a:fillRect/>
          </a:stretch>
        </p:blipFill>
        <p:spPr bwMode="auto">
          <a:xfrm>
            <a:off x="2229995" y="3825753"/>
            <a:ext cx="2822929" cy="1091782"/>
          </a:xfrm>
          <a:prstGeom prst="rect">
            <a:avLst/>
          </a:prstGeom>
          <a:noFill/>
        </p:spPr>
      </p:pic>
      <p:pic>
        <p:nvPicPr>
          <p:cNvPr id="35" name="Picture 3" descr="C:\Users\Xenos\Desktop\Front-end Design\Midterm\The Lord of the rings\image\The Hobbits Title.png"/>
          <p:cNvPicPr>
            <a:picLocks noChangeAspect="1" noChangeArrowheads="1"/>
          </p:cNvPicPr>
          <p:nvPr/>
        </p:nvPicPr>
        <p:blipFill>
          <a:blip r:embed="rId6" cstate="email"/>
          <a:stretch>
            <a:fillRect/>
          </a:stretch>
        </p:blipFill>
        <p:spPr bwMode="auto">
          <a:xfrm>
            <a:off x="2229995" y="4943340"/>
            <a:ext cx="2822929" cy="1091782"/>
          </a:xfrm>
          <a:prstGeom prst="rect">
            <a:avLst/>
          </a:prstGeom>
          <a:noFill/>
        </p:spPr>
      </p:pic>
      <p:pic>
        <p:nvPicPr>
          <p:cNvPr id="36" name="圖片 35" descr="The Fellowship Of The Ring Cover.png"/>
          <p:cNvPicPr>
            <a:picLocks noChangeAspect="1"/>
          </p:cNvPicPr>
          <p:nvPr/>
        </p:nvPicPr>
        <p:blipFill>
          <a:blip r:embed="rId7" cstate="email"/>
          <a:stretch>
            <a:fillRect/>
          </a:stretch>
        </p:blipFill>
        <p:spPr>
          <a:xfrm>
            <a:off x="5485284" y="2706264"/>
            <a:ext cx="2832801" cy="4450440"/>
          </a:xfrm>
          <a:prstGeom prst="rect">
            <a:avLst/>
          </a:prstGeom>
        </p:spPr>
      </p:pic>
      <p:sp>
        <p:nvSpPr>
          <p:cNvPr id="39" name="文字方塊 38"/>
          <p:cNvSpPr txBox="1"/>
          <p:nvPr/>
        </p:nvSpPr>
        <p:spPr>
          <a:xfrm>
            <a:off x="8941668" y="3358852"/>
            <a:ext cx="3528392" cy="3503523"/>
          </a:xfrm>
          <a:prstGeom prst="rect">
            <a:avLst/>
          </a:prstGeom>
          <a:noFill/>
        </p:spPr>
        <p:txBody>
          <a:bodyPr wrap="square" rtlCol="0">
            <a:spAutoFit/>
          </a:bodyPr>
          <a:lstStyle/>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In the Second Age of Middle-earth, the Dark Lord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forges the One Ring in Mount Doom to conquer all, abandoning a great part of his power to it in order to dominate, through it, at a distance, the other Rings of Power, which had been granted to lords of Elves, Dwarves and Men. An army of men and elves battle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forces in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Mordor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where Prince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Isildur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of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Gondor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cuts the One Ring off of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finger, thereby temporarily destroying his physical shape, and decides to take care of the Ring himself, but the evil influence of the Ring corrupts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Isildur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preventing him from destroying it in Mount Doom.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Isildur</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is later killed by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Orcs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and the Ring is lost for 2,500 years, found and owned by Gollum for five centuries. The Ring is then found by a Hobbit named Bilbo Baggins.</a:t>
            </a:r>
          </a:p>
        </p:txBody>
      </p:sp>
      <p:sp>
        <p:nvSpPr>
          <p:cNvPr id="40" name="文字方塊 39"/>
          <p:cNvSpPr txBox="1"/>
          <p:nvPr/>
        </p:nvSpPr>
        <p:spPr>
          <a:xfrm>
            <a:off x="8725644" y="2734012"/>
            <a:ext cx="3888432"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The Fellowship Of The Ring</a:t>
            </a:r>
            <a:endParaRPr lang="zh-TW" altLang="en-US" sz="2000" dirty="0">
              <a:solidFill>
                <a:schemeClr val="bg1">
                  <a:lumMod val="75000"/>
                </a:schemeClr>
              </a:solidFill>
              <a:latin typeface="Ringbearer" pitchFamily="18" charset="0"/>
            </a:endParaRPr>
          </a:p>
        </p:txBody>
      </p:sp>
      <p:cxnSp>
        <p:nvCxnSpPr>
          <p:cNvPr id="42" name="直線接點 41"/>
          <p:cNvCxnSpPr/>
          <p:nvPr/>
        </p:nvCxnSpPr>
        <p:spPr>
          <a:xfrm>
            <a:off x="8725644" y="3206130"/>
            <a:ext cx="388843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228850" y="6050280"/>
            <a:ext cx="2830830" cy="10820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232660" y="4934322"/>
            <a:ext cx="2827020" cy="10820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2225040" y="3817620"/>
            <a:ext cx="2827020" cy="10820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Concept.png"/>
          <p:cNvPicPr>
            <a:picLocks noChangeAspect="1"/>
          </p:cNvPicPr>
          <p:nvPr/>
        </p:nvPicPr>
        <p:blipFill>
          <a:blip r:embed="rId2" cstate="email"/>
          <a:stretch>
            <a:fillRect/>
          </a:stretch>
        </p:blipFill>
        <p:spPr>
          <a:xfrm>
            <a:off x="0" y="0"/>
            <a:ext cx="14859000" cy="8572500"/>
          </a:xfrm>
          <a:prstGeom prst="rect">
            <a:avLst/>
          </a:prstGeom>
        </p:spPr>
      </p:pic>
      <p:sp>
        <p:nvSpPr>
          <p:cNvPr id="20" name="矩形 19"/>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descr="Concept_background.jpg"/>
          <p:cNvPicPr>
            <a:picLocks noChangeAspect="1"/>
          </p:cNvPicPr>
          <p:nvPr/>
        </p:nvPicPr>
        <p:blipFill>
          <a:blip r:embed="rId3" cstate="email"/>
          <a:stretch>
            <a:fillRect/>
          </a:stretch>
        </p:blipFill>
        <p:spPr>
          <a:xfrm>
            <a:off x="3674673" y="2526903"/>
            <a:ext cx="7538680" cy="4711675"/>
          </a:xfrm>
          <a:prstGeom prst="rect">
            <a:avLst/>
          </a:prstGeom>
          <a:ln>
            <a:noFill/>
          </a:ln>
          <a:effectLst>
            <a:softEdge rad="317500"/>
          </a:effectLst>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4"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4936236" y="3022044"/>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Influence</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394385" y="3422154"/>
            <a:ext cx="2070230"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4477172" y="3566170"/>
            <a:ext cx="5904656" cy="2400657"/>
          </a:xfrm>
          <a:prstGeom prst="rect">
            <a:avLst/>
          </a:prstGeom>
          <a:noFill/>
        </p:spPr>
        <p:txBody>
          <a:bodyPr wrap="square" rtlCol="0">
            <a:spAutoFit/>
          </a:bodyPr>
          <a:lstStyle/>
          <a:p>
            <a:pPr algn="ctr">
              <a:lnSpc>
                <a:spcPts val="2000"/>
              </a:lnSpc>
            </a:pPr>
            <a:r>
              <a:rPr lang="en-US" altLang="zh-TW" sz="1600" dirty="0" smtClean="0">
                <a:solidFill>
                  <a:schemeClr val="bg1">
                    <a:lumMod val="75000"/>
                  </a:schemeClr>
                </a:solidFill>
                <a:latin typeface="Candara" pitchFamily="34" charset="0"/>
              </a:rPr>
              <a:t>The Lord of the Rings developed as a personal exploration by Tolkien of his interests in philology, religion (particularly Roman Catholicism), fairy tales, Norse and general Germanic mythology, and also Celtic,[better source needed] Slavic, Persian, Greek, and Finnish mythology. Tolkien acknowledged, and external critics have verified, the influences of George MacDonald and William Morris and the Anglo-Saxon poem </a:t>
            </a:r>
            <a:r>
              <a:rPr lang="en-US" altLang="zh-TW" sz="1600" dirty="0" err="1" smtClean="0">
                <a:solidFill>
                  <a:schemeClr val="bg1">
                    <a:lumMod val="75000"/>
                  </a:schemeClr>
                </a:solidFill>
                <a:latin typeface="Candara" pitchFamily="34" charset="0"/>
              </a:rPr>
              <a:t>Beowulf.The</a:t>
            </a:r>
            <a:r>
              <a:rPr lang="en-US" altLang="zh-TW" sz="1600" dirty="0" smtClean="0">
                <a:solidFill>
                  <a:schemeClr val="bg1">
                    <a:lumMod val="75000"/>
                  </a:schemeClr>
                </a:solidFill>
                <a:latin typeface="Candara" pitchFamily="34" charset="0"/>
              </a:rPr>
              <a:t> question of a direct influence of Wagner's The </a:t>
            </a:r>
            <a:r>
              <a:rPr lang="en-US" altLang="zh-TW" sz="1600" dirty="0" err="1" smtClean="0">
                <a:solidFill>
                  <a:schemeClr val="bg1">
                    <a:lumMod val="75000"/>
                  </a:schemeClr>
                </a:solidFill>
                <a:latin typeface="Candara" pitchFamily="34" charset="0"/>
              </a:rPr>
              <a:t>Nibelung's</a:t>
            </a:r>
            <a:r>
              <a:rPr lang="en-US" altLang="zh-TW" sz="1600" dirty="0" smtClean="0">
                <a:solidFill>
                  <a:schemeClr val="bg1">
                    <a:lumMod val="75000"/>
                  </a:schemeClr>
                </a:solidFill>
                <a:latin typeface="Candara" pitchFamily="34" charset="0"/>
              </a:rPr>
              <a:t> Ring on Tolkien's work is debated by critics.</a:t>
            </a: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descr="Landing Page.png"/>
          <p:cNvPicPr>
            <a:picLocks noChangeAspect="1"/>
          </p:cNvPicPr>
          <p:nvPr/>
        </p:nvPicPr>
        <p:blipFill>
          <a:blip r:embed="rId2" cstate="email"/>
          <a:stretch>
            <a:fillRect/>
          </a:stretch>
        </p:blipFill>
        <p:spPr>
          <a:xfrm>
            <a:off x="16473" y="0"/>
            <a:ext cx="14826053" cy="8572500"/>
          </a:xfrm>
          <a:prstGeom prst="rect">
            <a:avLst/>
          </a:prstGeom>
        </p:spPr>
      </p:pic>
      <p:sp>
        <p:nvSpPr>
          <p:cNvPr id="29" name="矩形 28"/>
          <p:cNvSpPr/>
          <p:nvPr/>
        </p:nvSpPr>
        <p:spPr>
          <a:xfrm>
            <a:off x="0" y="720080"/>
            <a:ext cx="14859000" cy="7886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descr="LandingRing.png"/>
          <p:cNvPicPr>
            <a:picLocks noChangeAspect="1"/>
          </p:cNvPicPr>
          <p:nvPr/>
        </p:nvPicPr>
        <p:blipFill>
          <a:blip r:embed="rId3" cstate="email"/>
          <a:stretch>
            <a:fillRect/>
          </a:stretch>
        </p:blipFill>
        <p:spPr>
          <a:xfrm>
            <a:off x="2778646" y="3339448"/>
            <a:ext cx="9301708" cy="5051258"/>
          </a:xfrm>
          <a:prstGeom prst="rect">
            <a:avLst/>
          </a:prstGeom>
          <a:ln>
            <a:noFill/>
          </a:ln>
          <a:effectLst>
            <a:softEdge rad="317500"/>
          </a:effectLst>
        </p:spPr>
      </p:pic>
      <p:pic>
        <p:nvPicPr>
          <p:cNvPr id="31" name="圖片 30" descr="AANaMuQ.png"/>
          <p:cNvPicPr>
            <a:picLocks noChangeAspect="1"/>
          </p:cNvPicPr>
          <p:nvPr/>
        </p:nvPicPr>
        <p:blipFill>
          <a:blip r:embed="rId4" cstate="email">
            <a:lum bright="-10000"/>
          </a:blip>
          <a:stretch>
            <a:fillRect/>
          </a:stretch>
        </p:blipFill>
        <p:spPr>
          <a:xfrm>
            <a:off x="2007278" y="1615250"/>
            <a:ext cx="10844445" cy="2526984"/>
          </a:xfrm>
          <a:prstGeom prst="rect">
            <a:avLst/>
          </a:prstGeom>
        </p:spPr>
      </p:pic>
      <p:sp>
        <p:nvSpPr>
          <p:cNvPr id="33" name="文字方塊 32"/>
          <p:cNvSpPr txBox="1"/>
          <p:nvPr/>
        </p:nvSpPr>
        <p:spPr>
          <a:xfrm>
            <a:off x="5756318" y="3907046"/>
            <a:ext cx="3346365" cy="461665"/>
          </a:xfrm>
          <a:prstGeom prst="rect">
            <a:avLst/>
          </a:prstGeom>
          <a:noFill/>
        </p:spPr>
        <p:txBody>
          <a:bodyPr wrap="none" rtlCol="0">
            <a:spAutoFit/>
          </a:bodyPr>
          <a:lstStyle/>
          <a:p>
            <a:r>
              <a:rPr lang="en-US" altLang="zh-TW" sz="2400" b="1" spc="200" dirty="0" smtClean="0">
                <a:solidFill>
                  <a:srgbClr val="B9880F"/>
                </a:solidFill>
                <a:latin typeface="Ringbearer" pitchFamily="18" charset="0"/>
              </a:rPr>
              <a:t>Press any Buttons</a:t>
            </a:r>
            <a:endParaRPr lang="zh-TW" altLang="en-US" sz="2400" b="1" spc="200" dirty="0">
              <a:solidFill>
                <a:srgbClr val="B9880F"/>
              </a:solidFill>
              <a:latin typeface="Ringbearer"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descr="Landing Page.png"/>
          <p:cNvPicPr>
            <a:picLocks noChangeAspect="1"/>
          </p:cNvPicPr>
          <p:nvPr/>
        </p:nvPicPr>
        <p:blipFill>
          <a:blip r:embed="rId2" cstate="email"/>
          <a:stretch>
            <a:fillRect/>
          </a:stretch>
        </p:blipFill>
        <p:spPr>
          <a:xfrm>
            <a:off x="16473" y="0"/>
            <a:ext cx="14826053" cy="8572500"/>
          </a:xfrm>
          <a:prstGeom prst="rect">
            <a:avLst/>
          </a:prstGeom>
        </p:spPr>
      </p:pic>
      <p:sp>
        <p:nvSpPr>
          <p:cNvPr id="29" name="矩形 28"/>
          <p:cNvSpPr/>
          <p:nvPr/>
        </p:nvSpPr>
        <p:spPr>
          <a:xfrm>
            <a:off x="0" y="685850"/>
            <a:ext cx="14859000" cy="7886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1" name="圖片 30" descr="AANaMuQ.png"/>
          <p:cNvPicPr>
            <a:picLocks noChangeAspect="1"/>
          </p:cNvPicPr>
          <p:nvPr/>
        </p:nvPicPr>
        <p:blipFill>
          <a:blip r:embed="rId3" cstate="email">
            <a:lum bright="-20000"/>
          </a:blip>
          <a:stretch>
            <a:fillRect/>
          </a:stretch>
        </p:blipFill>
        <p:spPr>
          <a:xfrm>
            <a:off x="2007278" y="2414042"/>
            <a:ext cx="10844445" cy="2526984"/>
          </a:xfrm>
          <a:prstGeom prst="rect">
            <a:avLst/>
          </a:prstGeom>
        </p:spPr>
      </p:pic>
      <p:sp>
        <p:nvSpPr>
          <p:cNvPr id="6" name="文字方塊 5"/>
          <p:cNvSpPr txBox="1"/>
          <p:nvPr/>
        </p:nvSpPr>
        <p:spPr>
          <a:xfrm>
            <a:off x="5533180" y="5438378"/>
            <a:ext cx="3792641" cy="523220"/>
          </a:xfrm>
          <a:prstGeom prst="rect">
            <a:avLst/>
          </a:prstGeom>
          <a:noFill/>
        </p:spPr>
        <p:txBody>
          <a:bodyPr wrap="none" rtlCol="0">
            <a:spAutoFit/>
          </a:bodyPr>
          <a:lstStyle/>
          <a:p>
            <a:r>
              <a:rPr lang="en-US" altLang="zh-TW" sz="2800" b="1" spc="200" dirty="0" smtClean="0">
                <a:solidFill>
                  <a:srgbClr val="B9880F"/>
                </a:solidFill>
                <a:latin typeface="Ringbearer" pitchFamily="18" charset="0"/>
              </a:rPr>
              <a:t>Press any Buttons</a:t>
            </a:r>
            <a:endParaRPr lang="zh-TW" altLang="en-US" sz="2800" b="1" spc="200" dirty="0">
              <a:solidFill>
                <a:srgbClr val="B9880F"/>
              </a:solidFill>
              <a:latin typeface="Ringbearer"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Concept.png"/>
          <p:cNvPicPr>
            <a:picLocks noChangeAspect="1"/>
          </p:cNvPicPr>
          <p:nvPr/>
        </p:nvPicPr>
        <p:blipFill>
          <a:blip r:embed="rId2" cstate="email"/>
          <a:stretch>
            <a:fillRect/>
          </a:stretch>
        </p:blipFill>
        <p:spPr>
          <a:xfrm>
            <a:off x="0" y="0"/>
            <a:ext cx="14859000" cy="8572500"/>
          </a:xfrm>
          <a:prstGeom prst="rect">
            <a:avLst/>
          </a:prstGeom>
        </p:spPr>
      </p:pic>
      <p:sp>
        <p:nvSpPr>
          <p:cNvPr id="37" name="矩形 36"/>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descr="Concept_background.jpg"/>
          <p:cNvPicPr>
            <a:picLocks noChangeAspect="1"/>
          </p:cNvPicPr>
          <p:nvPr/>
        </p:nvPicPr>
        <p:blipFill>
          <a:blip r:embed="rId3" cstate="email"/>
          <a:stretch>
            <a:fillRect/>
          </a:stretch>
        </p:blipFill>
        <p:spPr>
          <a:xfrm>
            <a:off x="2244924" y="2742927"/>
            <a:ext cx="10398179" cy="4711675"/>
          </a:xfrm>
          <a:prstGeom prst="rect">
            <a:avLst/>
          </a:prstGeom>
          <a:ln>
            <a:noFill/>
          </a:ln>
          <a:effectLst>
            <a:softEdge rad="112500"/>
          </a:effectLst>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4"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4936236" y="3022044"/>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Concept</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385384" y="3422154"/>
            <a:ext cx="2088232"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3253036" y="3520228"/>
            <a:ext cx="8208912" cy="2134174"/>
          </a:xfrm>
          <a:prstGeom prst="rect">
            <a:avLst/>
          </a:prstGeom>
          <a:noFill/>
        </p:spPr>
        <p:txBody>
          <a:bodyPr wrap="square" rtlCol="0">
            <a:spAutoFit/>
          </a:bodyPr>
          <a:lstStyle/>
          <a:p>
            <a:pPr algn="ctr">
              <a:lnSpc>
                <a:spcPts val="2000"/>
              </a:lnSpc>
            </a:pPr>
            <a:r>
              <a:rPr lang="en-US" altLang="zh-TW" sz="1600" dirty="0" smtClean="0">
                <a:solidFill>
                  <a:schemeClr val="bg1">
                    <a:lumMod val="75000"/>
                  </a:schemeClr>
                </a:solidFill>
                <a:latin typeface="Candara" pitchFamily="34" charset="0"/>
              </a:rPr>
              <a:t>The Dark Lord </a:t>
            </a:r>
            <a:r>
              <a:rPr lang="en-US" altLang="zh-TW" sz="1600" dirty="0" err="1" smtClean="0">
                <a:solidFill>
                  <a:schemeClr val="bg1">
                    <a:lumMod val="75000"/>
                  </a:schemeClr>
                </a:solidFill>
                <a:latin typeface="Candara" pitchFamily="34" charset="0"/>
              </a:rPr>
              <a:t>Sauron,who</a:t>
            </a:r>
            <a:r>
              <a:rPr lang="en-US" altLang="zh-TW" sz="1600" dirty="0" smtClean="0">
                <a:solidFill>
                  <a:schemeClr val="bg1">
                    <a:lumMod val="75000"/>
                  </a:schemeClr>
                </a:solidFill>
                <a:latin typeface="Candara" pitchFamily="34" charset="0"/>
              </a:rPr>
              <a:t> had in an earlier age created the One Ring to rule the other Rings of Power as the ultimate weapon in his campaign to conquer and rule all of Middle-earth. From quiet beginnings in the Shire, a hobbit land, the story ranges across Middle-earth, following the course of the War of the Ring through the eyes of its characters, the hobbits Frodo Baggins, </a:t>
            </a:r>
            <a:r>
              <a:rPr lang="en-US" altLang="zh-TW" sz="1600" dirty="0" err="1" smtClean="0">
                <a:solidFill>
                  <a:schemeClr val="bg1">
                    <a:lumMod val="75000"/>
                  </a:schemeClr>
                </a:solidFill>
                <a:latin typeface="Candara" pitchFamily="34" charset="0"/>
              </a:rPr>
              <a:t>Samwise</a:t>
            </a:r>
            <a:r>
              <a:rPr lang="en-US" altLang="zh-TW" sz="1600" dirty="0" smtClean="0">
                <a:solidFill>
                  <a:schemeClr val="bg1">
                    <a:lumMod val="75000"/>
                  </a:schemeClr>
                </a:solidFill>
                <a:latin typeface="Candara" pitchFamily="34" charset="0"/>
              </a:rPr>
              <a:t> "Sam" </a:t>
            </a:r>
            <a:r>
              <a:rPr lang="en-US" altLang="zh-TW" sz="1600" dirty="0" err="1" smtClean="0">
                <a:solidFill>
                  <a:schemeClr val="bg1">
                    <a:lumMod val="75000"/>
                  </a:schemeClr>
                </a:solidFill>
                <a:latin typeface="Candara" pitchFamily="34" charset="0"/>
              </a:rPr>
              <a:t>Gamgee</a:t>
            </a:r>
            <a:r>
              <a:rPr lang="en-US" altLang="zh-TW" sz="1600" dirty="0" smtClean="0">
                <a:solidFill>
                  <a:schemeClr val="bg1">
                    <a:lumMod val="75000"/>
                  </a:schemeClr>
                </a:solidFill>
                <a:latin typeface="Candara" pitchFamily="34" charset="0"/>
              </a:rPr>
              <a:t>, </a:t>
            </a:r>
            <a:r>
              <a:rPr lang="en-US" altLang="zh-TW" sz="1600" dirty="0" err="1" smtClean="0">
                <a:solidFill>
                  <a:schemeClr val="bg1">
                    <a:lumMod val="75000"/>
                  </a:schemeClr>
                </a:solidFill>
                <a:latin typeface="Candara" pitchFamily="34" charset="0"/>
              </a:rPr>
              <a:t>Meriadoc</a:t>
            </a:r>
            <a:r>
              <a:rPr lang="en-US" altLang="zh-TW" sz="1600" dirty="0" smtClean="0">
                <a:solidFill>
                  <a:schemeClr val="bg1">
                    <a:lumMod val="75000"/>
                  </a:schemeClr>
                </a:solidFill>
                <a:latin typeface="Candara" pitchFamily="34" charset="0"/>
              </a:rPr>
              <a:t> "Merry" </a:t>
            </a:r>
            <a:r>
              <a:rPr lang="en-US" altLang="zh-TW" sz="1600" dirty="0" err="1" smtClean="0">
                <a:solidFill>
                  <a:schemeClr val="bg1">
                    <a:lumMod val="75000"/>
                  </a:schemeClr>
                </a:solidFill>
                <a:latin typeface="Candara" pitchFamily="34" charset="0"/>
              </a:rPr>
              <a:t>Brandybuck</a:t>
            </a:r>
            <a:r>
              <a:rPr lang="en-US" altLang="zh-TW" sz="1600" dirty="0" smtClean="0">
                <a:solidFill>
                  <a:schemeClr val="bg1">
                    <a:lumMod val="75000"/>
                  </a:schemeClr>
                </a:solidFill>
                <a:latin typeface="Candara" pitchFamily="34" charset="0"/>
              </a:rPr>
              <a:t> and </a:t>
            </a:r>
            <a:r>
              <a:rPr lang="en-US" altLang="zh-TW" sz="1600" dirty="0" err="1" smtClean="0">
                <a:solidFill>
                  <a:schemeClr val="bg1">
                    <a:lumMod val="75000"/>
                  </a:schemeClr>
                </a:solidFill>
                <a:latin typeface="Candara" pitchFamily="34" charset="0"/>
              </a:rPr>
              <a:t>Peregrin</a:t>
            </a:r>
            <a:r>
              <a:rPr lang="en-US" altLang="zh-TW" sz="1600" dirty="0" smtClean="0">
                <a:solidFill>
                  <a:schemeClr val="bg1">
                    <a:lumMod val="75000"/>
                  </a:schemeClr>
                </a:solidFill>
                <a:latin typeface="Candara" pitchFamily="34" charset="0"/>
              </a:rPr>
              <a:t> "Pippin" Took, and travelling companions: the Men Aragorn son of </a:t>
            </a:r>
            <a:r>
              <a:rPr lang="en-US" altLang="zh-TW" sz="1600" dirty="0" err="1" smtClean="0">
                <a:solidFill>
                  <a:schemeClr val="bg1">
                    <a:lumMod val="75000"/>
                  </a:schemeClr>
                </a:solidFill>
                <a:latin typeface="Candara" pitchFamily="34" charset="0"/>
              </a:rPr>
              <a:t>Arathorn</a:t>
            </a:r>
            <a:r>
              <a:rPr lang="en-US" altLang="zh-TW" sz="1600" dirty="0" smtClean="0">
                <a:solidFill>
                  <a:schemeClr val="bg1">
                    <a:lumMod val="75000"/>
                  </a:schemeClr>
                </a:solidFill>
                <a:latin typeface="Candara" pitchFamily="34" charset="0"/>
              </a:rPr>
              <a:t>, a Ranger of the North, and </a:t>
            </a:r>
            <a:r>
              <a:rPr lang="en-US" altLang="zh-TW" sz="1600" dirty="0" err="1" smtClean="0">
                <a:solidFill>
                  <a:schemeClr val="bg1">
                    <a:lumMod val="75000"/>
                  </a:schemeClr>
                </a:solidFill>
                <a:latin typeface="Candara" pitchFamily="34" charset="0"/>
              </a:rPr>
              <a:t>Boromir</a:t>
            </a:r>
            <a:r>
              <a:rPr lang="en-US" altLang="zh-TW" sz="1600" dirty="0" smtClean="0">
                <a:solidFill>
                  <a:schemeClr val="bg1">
                    <a:lumMod val="75000"/>
                  </a:schemeClr>
                </a:solidFill>
                <a:latin typeface="Candara" pitchFamily="34" charset="0"/>
              </a:rPr>
              <a:t>, a Captain of </a:t>
            </a:r>
            <a:r>
              <a:rPr lang="en-US" altLang="zh-TW" sz="1600" dirty="0" err="1" smtClean="0">
                <a:solidFill>
                  <a:schemeClr val="bg1">
                    <a:lumMod val="75000"/>
                  </a:schemeClr>
                </a:solidFill>
                <a:latin typeface="Candara" pitchFamily="34" charset="0"/>
              </a:rPr>
              <a:t>Gondor</a:t>
            </a:r>
            <a:r>
              <a:rPr lang="en-US" altLang="zh-TW" sz="1600" dirty="0" smtClean="0">
                <a:solidFill>
                  <a:schemeClr val="bg1">
                    <a:lumMod val="75000"/>
                  </a:schemeClr>
                </a:solidFill>
                <a:latin typeface="Candara" pitchFamily="34" charset="0"/>
              </a:rPr>
              <a:t>; </a:t>
            </a:r>
            <a:r>
              <a:rPr lang="en-US" altLang="zh-TW" sz="1600" dirty="0" err="1" smtClean="0">
                <a:solidFill>
                  <a:schemeClr val="bg1">
                    <a:lumMod val="75000"/>
                  </a:schemeClr>
                </a:solidFill>
                <a:latin typeface="Candara" pitchFamily="34" charset="0"/>
              </a:rPr>
              <a:t>Gimli</a:t>
            </a:r>
            <a:r>
              <a:rPr lang="en-US" altLang="zh-TW" sz="1600" dirty="0" smtClean="0">
                <a:solidFill>
                  <a:schemeClr val="bg1">
                    <a:lumMod val="75000"/>
                  </a:schemeClr>
                </a:solidFill>
                <a:latin typeface="Candara" pitchFamily="34" charset="0"/>
              </a:rPr>
              <a:t> son of </a:t>
            </a:r>
            <a:r>
              <a:rPr lang="en-US" altLang="zh-TW" sz="1600" dirty="0" err="1" smtClean="0">
                <a:solidFill>
                  <a:schemeClr val="bg1">
                    <a:lumMod val="75000"/>
                  </a:schemeClr>
                </a:solidFill>
                <a:latin typeface="Candara" pitchFamily="34" charset="0"/>
              </a:rPr>
              <a:t>Glóin</a:t>
            </a:r>
            <a:r>
              <a:rPr lang="en-US" altLang="zh-TW" sz="1600" dirty="0" smtClean="0">
                <a:solidFill>
                  <a:schemeClr val="bg1">
                    <a:lumMod val="75000"/>
                  </a:schemeClr>
                </a:solidFill>
                <a:latin typeface="Candara" pitchFamily="34" charset="0"/>
              </a:rPr>
              <a:t>, a Dwarf warrior; </a:t>
            </a:r>
            <a:r>
              <a:rPr lang="en-US" altLang="zh-TW" sz="1600" dirty="0" err="1" smtClean="0">
                <a:solidFill>
                  <a:schemeClr val="bg1">
                    <a:lumMod val="75000"/>
                  </a:schemeClr>
                </a:solidFill>
                <a:latin typeface="Candara" pitchFamily="34" charset="0"/>
              </a:rPr>
              <a:t>Legolas</a:t>
            </a:r>
            <a:r>
              <a:rPr lang="en-US" altLang="zh-TW" sz="1600" dirty="0" smtClean="0">
                <a:solidFill>
                  <a:schemeClr val="bg1">
                    <a:lumMod val="75000"/>
                  </a:schemeClr>
                </a:solidFill>
                <a:latin typeface="Candara" pitchFamily="34" charset="0"/>
              </a:rPr>
              <a:t> Greenleaf, an </a:t>
            </a:r>
            <a:r>
              <a:rPr lang="en-US" altLang="zh-TW" sz="1600" dirty="0" err="1" smtClean="0">
                <a:solidFill>
                  <a:schemeClr val="bg1">
                    <a:lumMod val="75000"/>
                  </a:schemeClr>
                </a:solidFill>
                <a:latin typeface="Candara" pitchFamily="34" charset="0"/>
              </a:rPr>
              <a:t>Elven</a:t>
            </a:r>
            <a:r>
              <a:rPr lang="en-US" altLang="zh-TW" sz="1600" dirty="0" smtClean="0">
                <a:solidFill>
                  <a:schemeClr val="bg1">
                    <a:lumMod val="75000"/>
                  </a:schemeClr>
                </a:solidFill>
                <a:latin typeface="Candara" pitchFamily="34" charset="0"/>
              </a:rPr>
              <a:t> prince; and Gandalf, a Wizard.</a:t>
            </a:r>
            <a:endParaRPr lang="zh-TW" altLang="en-US" sz="1600" dirty="0">
              <a:solidFill>
                <a:schemeClr val="bg1">
                  <a:lumMod val="75000"/>
                </a:schemeClr>
              </a:solidFill>
              <a:latin typeface="Candara" pitchFamily="34" charset="0"/>
            </a:endParaRP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圖片 16" descr="Concept.png"/>
          <p:cNvPicPr>
            <a:picLocks noChangeAspect="1"/>
          </p:cNvPicPr>
          <p:nvPr/>
        </p:nvPicPr>
        <p:blipFill>
          <a:blip r:embed="rId2" cstate="email"/>
          <a:stretch>
            <a:fillRect/>
          </a:stretch>
        </p:blipFill>
        <p:spPr>
          <a:xfrm>
            <a:off x="0" y="0"/>
            <a:ext cx="14859000" cy="8572500"/>
          </a:xfrm>
          <a:prstGeom prst="rect">
            <a:avLst/>
          </a:prstGeom>
        </p:spPr>
      </p:pic>
      <p:sp>
        <p:nvSpPr>
          <p:cNvPr id="20" name="矩形 19"/>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2" name="圖片 31" descr="Concept_background.jpg"/>
          <p:cNvPicPr>
            <a:picLocks noChangeAspect="1"/>
          </p:cNvPicPr>
          <p:nvPr/>
        </p:nvPicPr>
        <p:blipFill>
          <a:blip r:embed="rId3" cstate="email"/>
          <a:stretch>
            <a:fillRect/>
          </a:stretch>
        </p:blipFill>
        <p:spPr>
          <a:xfrm>
            <a:off x="3674673" y="2558058"/>
            <a:ext cx="7538680" cy="4711675"/>
          </a:xfrm>
          <a:prstGeom prst="rect">
            <a:avLst/>
          </a:prstGeom>
          <a:ln>
            <a:noFill/>
          </a:ln>
          <a:effectLst>
            <a:softEdge rad="112500"/>
          </a:effectLst>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4"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4936236" y="3022044"/>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World</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583406" y="3422154"/>
            <a:ext cx="1692188" cy="0"/>
          </a:xfrm>
          <a:prstGeom prst="line">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4477172" y="3566170"/>
            <a:ext cx="5904656" cy="2400657"/>
          </a:xfrm>
          <a:prstGeom prst="rect">
            <a:avLst/>
          </a:prstGeom>
          <a:noFill/>
        </p:spPr>
        <p:txBody>
          <a:bodyPr wrap="square" rtlCol="0">
            <a:spAutoFit/>
          </a:bodyPr>
          <a:lstStyle/>
          <a:p>
            <a:pPr algn="ctr">
              <a:lnSpc>
                <a:spcPts val="2000"/>
              </a:lnSpc>
            </a:pPr>
            <a:r>
              <a:rPr lang="en-US" altLang="zh-TW" sz="1600" dirty="0" smtClean="0">
                <a:solidFill>
                  <a:schemeClr val="bg1">
                    <a:lumMod val="75000"/>
                  </a:schemeClr>
                </a:solidFill>
                <a:latin typeface="Candara" pitchFamily="34" charset="0"/>
              </a:rPr>
              <a:t>The Lord of the Rings is set in Middle-earth, a fictional world created by Tolkien. Mystical creatures such as hobbits, </a:t>
            </a:r>
            <a:r>
              <a:rPr lang="en-US" altLang="zh-TW" sz="1600" dirty="0" err="1" smtClean="0">
                <a:solidFill>
                  <a:schemeClr val="bg1">
                    <a:lumMod val="75000"/>
                  </a:schemeClr>
                </a:solidFill>
                <a:latin typeface="Candara" pitchFamily="34" charset="0"/>
              </a:rPr>
              <a:t>orcs</a:t>
            </a:r>
            <a:r>
              <a:rPr lang="en-US" altLang="zh-TW" sz="1600" dirty="0" smtClean="0">
                <a:solidFill>
                  <a:schemeClr val="bg1">
                    <a:lumMod val="75000"/>
                  </a:schemeClr>
                </a:solidFill>
                <a:latin typeface="Candara" pitchFamily="34" charset="0"/>
              </a:rPr>
              <a:t>, trolls, </a:t>
            </a:r>
            <a:r>
              <a:rPr lang="en-US" altLang="zh-TW" sz="1600" dirty="0" err="1" smtClean="0">
                <a:solidFill>
                  <a:schemeClr val="bg1">
                    <a:lumMod val="75000"/>
                  </a:schemeClr>
                </a:solidFill>
                <a:latin typeface="Candara" pitchFamily="34" charset="0"/>
              </a:rPr>
              <a:t>ents</a:t>
            </a:r>
            <a:r>
              <a:rPr lang="en-US" altLang="zh-TW" sz="1600" dirty="0" smtClean="0">
                <a:solidFill>
                  <a:schemeClr val="bg1">
                    <a:lumMod val="75000"/>
                  </a:schemeClr>
                </a:solidFill>
                <a:latin typeface="Candara" pitchFamily="34" charset="0"/>
              </a:rPr>
              <a:t>, elves, </a:t>
            </a:r>
            <a:r>
              <a:rPr lang="en-US" altLang="zh-TW" sz="1600" dirty="0" err="1" smtClean="0">
                <a:solidFill>
                  <a:schemeClr val="bg1">
                    <a:lumMod val="75000"/>
                  </a:schemeClr>
                </a:solidFill>
                <a:latin typeface="Candara" pitchFamily="34" charset="0"/>
              </a:rPr>
              <a:t>wangs</a:t>
            </a:r>
            <a:r>
              <a:rPr lang="en-US" altLang="zh-TW" sz="1600" dirty="0" smtClean="0">
                <a:solidFill>
                  <a:schemeClr val="bg1">
                    <a:lumMod val="75000"/>
                  </a:schemeClr>
                </a:solidFill>
                <a:latin typeface="Candara" pitchFamily="34" charset="0"/>
              </a:rPr>
              <a:t>, wizards, dragons, dwarves and men inhabit middle-earth. Middle-earth is a magical world in which imagination rules, but it exists very much like "real" society, with political and economic problems and power struggles. Each of the races that inhabit this world have their own territories and are distinct from one another.</a:t>
            </a:r>
          </a:p>
          <a:p>
            <a:pPr algn="ctr">
              <a:lnSpc>
                <a:spcPts val="2000"/>
              </a:lnSpc>
            </a:pPr>
            <a:endParaRPr lang="en-US" altLang="zh-TW" sz="1600" dirty="0" smtClean="0">
              <a:solidFill>
                <a:schemeClr val="bg1">
                  <a:lumMod val="75000"/>
                </a:schemeClr>
              </a:solidFill>
              <a:latin typeface="Candara" pitchFamily="34" charset="0"/>
            </a:endParaRP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圖片 29" descr="Character.png"/>
          <p:cNvPicPr>
            <a:picLocks noChangeAspect="1"/>
          </p:cNvPicPr>
          <p:nvPr/>
        </p:nvPicPr>
        <p:blipFill>
          <a:blip r:embed="rId2" cstate="print"/>
          <a:stretch>
            <a:fillRect/>
          </a:stretch>
        </p:blipFill>
        <p:spPr>
          <a:xfrm>
            <a:off x="0" y="0"/>
            <a:ext cx="14859000" cy="8572500"/>
          </a:xfrm>
          <a:prstGeom prst="rect">
            <a:avLst/>
          </a:prstGeom>
        </p:spPr>
      </p:pic>
      <p:sp>
        <p:nvSpPr>
          <p:cNvPr id="34" name="矩形 33"/>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1" name="圖片 30" descr="Aragorn_eye.jpg"/>
          <p:cNvPicPr>
            <a:picLocks noChangeAspect="1"/>
          </p:cNvPicPr>
          <p:nvPr/>
        </p:nvPicPr>
        <p:blipFill>
          <a:blip r:embed="rId3" cstate="print"/>
          <a:stretch>
            <a:fillRect/>
          </a:stretch>
        </p:blipFill>
        <p:spPr>
          <a:xfrm>
            <a:off x="2253506" y="2695580"/>
            <a:ext cx="2776052" cy="489338"/>
          </a:xfrm>
          <a:prstGeom prst="rect">
            <a:avLst/>
          </a:prstGeom>
        </p:spPr>
      </p:pic>
      <p:sp>
        <p:nvSpPr>
          <p:cNvPr id="53" name="矩形 52"/>
          <p:cNvSpPr/>
          <p:nvPr/>
        </p:nvSpPr>
        <p:spPr>
          <a:xfrm>
            <a:off x="2228850" y="2682240"/>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4"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39" name="文字方塊 38"/>
          <p:cNvSpPr txBox="1"/>
          <p:nvPr/>
        </p:nvSpPr>
        <p:spPr>
          <a:xfrm>
            <a:off x="8941668" y="3358852"/>
            <a:ext cx="3528392" cy="3683060"/>
          </a:xfrm>
          <a:prstGeom prst="rect">
            <a:avLst/>
          </a:prstGeom>
          <a:noFill/>
        </p:spPr>
        <p:txBody>
          <a:bodyPr wrap="square" rtlCol="0">
            <a:spAutoFit/>
          </a:bodyPr>
          <a:lstStyle/>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the reorganizing and rehabilitation of Middle-earth, 'neglected by the gods,'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becomes a reincarnation of Evil, and a thing lusting for Complete Power", eventually rising to become "master and god of Men".</a:t>
            </a:r>
          </a:p>
          <a:p>
            <a:pPr algn="just">
              <a:lnSpc>
                <a:spcPts val="1400"/>
              </a:lnSpc>
            </a:pPr>
            <a:endPar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endParaRPr>
          </a:p>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Gandalf deduced that the ring that Bilbo had found in Gollum's cave was indeed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lost Master-ring. He informed Frodo about the true nature of the heirloom Bilbo had left for him, and its terrible potential if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Sauron</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should ever regain it: "The Enemy still lacks one thing to give him strength and knowledge to beat down all resistance, break the last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defences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and cover all the lands in a second darkness. He lacks the One Ring... So he is seeking it, seeking it, and all his thought is bent on it."</a:t>
            </a:r>
          </a:p>
        </p:txBody>
      </p:sp>
      <p:sp>
        <p:nvSpPr>
          <p:cNvPr id="40" name="文字方塊 39"/>
          <p:cNvSpPr txBox="1"/>
          <p:nvPr/>
        </p:nvSpPr>
        <p:spPr>
          <a:xfrm>
            <a:off x="8725644" y="2734012"/>
            <a:ext cx="3888432" cy="400110"/>
          </a:xfrm>
          <a:prstGeom prst="rect">
            <a:avLst/>
          </a:prstGeom>
          <a:noFill/>
        </p:spPr>
        <p:txBody>
          <a:bodyPr wrap="square" rtlCol="0">
            <a:spAutoFit/>
          </a:bodyPr>
          <a:lstStyle/>
          <a:p>
            <a:pPr algn="ctr"/>
            <a:r>
              <a:rPr lang="en-US" altLang="zh-TW" sz="2000" dirty="0" err="1" smtClean="0">
                <a:solidFill>
                  <a:schemeClr val="bg1">
                    <a:lumMod val="75000"/>
                  </a:schemeClr>
                </a:solidFill>
                <a:latin typeface="Ringbearer" pitchFamily="18" charset="0"/>
              </a:rPr>
              <a:t>Sauron</a:t>
            </a:r>
            <a:endParaRPr lang="zh-TW" altLang="en-US" sz="2000" dirty="0">
              <a:solidFill>
                <a:schemeClr val="bg1">
                  <a:lumMod val="75000"/>
                </a:schemeClr>
              </a:solidFill>
              <a:latin typeface="Ringbearer" pitchFamily="18" charset="0"/>
            </a:endParaRPr>
          </a:p>
        </p:txBody>
      </p:sp>
      <p:cxnSp>
        <p:nvCxnSpPr>
          <p:cNvPr id="42" name="直線接點 41"/>
          <p:cNvCxnSpPr/>
          <p:nvPr/>
        </p:nvCxnSpPr>
        <p:spPr>
          <a:xfrm>
            <a:off x="8725644" y="3206130"/>
            <a:ext cx="388843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4" name="圖片 43" descr="Aragorn_eye.jpg"/>
          <p:cNvPicPr>
            <a:picLocks noChangeAspect="1"/>
          </p:cNvPicPr>
          <p:nvPr/>
        </p:nvPicPr>
        <p:blipFill>
          <a:blip r:embed="rId5" cstate="print"/>
          <a:stretch>
            <a:fillRect/>
          </a:stretch>
        </p:blipFill>
        <p:spPr>
          <a:xfrm>
            <a:off x="2251997" y="6662514"/>
            <a:ext cx="2779070" cy="489338"/>
          </a:xfrm>
          <a:prstGeom prst="rect">
            <a:avLst/>
          </a:prstGeom>
        </p:spPr>
      </p:pic>
      <p:pic>
        <p:nvPicPr>
          <p:cNvPr id="45" name="圖片 44" descr="Aragorn_eye.jpg"/>
          <p:cNvPicPr>
            <a:picLocks noChangeAspect="1"/>
          </p:cNvPicPr>
          <p:nvPr/>
        </p:nvPicPr>
        <p:blipFill>
          <a:blip r:embed="rId6" cstate="print"/>
          <a:stretch>
            <a:fillRect/>
          </a:stretch>
        </p:blipFill>
        <p:spPr>
          <a:xfrm>
            <a:off x="2233891" y="3191447"/>
            <a:ext cx="2815282" cy="489338"/>
          </a:xfrm>
          <a:prstGeom prst="rect">
            <a:avLst/>
          </a:prstGeom>
        </p:spPr>
      </p:pic>
      <p:pic>
        <p:nvPicPr>
          <p:cNvPr id="46" name="圖片 45" descr="Aragorn_eye.jpg"/>
          <p:cNvPicPr>
            <a:picLocks noChangeAspect="1"/>
          </p:cNvPicPr>
          <p:nvPr/>
        </p:nvPicPr>
        <p:blipFill>
          <a:blip r:embed="rId7" cstate="print"/>
          <a:stretch>
            <a:fillRect/>
          </a:stretch>
        </p:blipFill>
        <p:spPr>
          <a:xfrm>
            <a:off x="2235501" y="4183181"/>
            <a:ext cx="2812062" cy="489338"/>
          </a:xfrm>
          <a:prstGeom prst="rect">
            <a:avLst/>
          </a:prstGeom>
        </p:spPr>
      </p:pic>
      <p:pic>
        <p:nvPicPr>
          <p:cNvPr id="47" name="圖片 46" descr="Aragorn_eye.jpg"/>
          <p:cNvPicPr>
            <a:picLocks noChangeAspect="1"/>
          </p:cNvPicPr>
          <p:nvPr/>
        </p:nvPicPr>
        <p:blipFill>
          <a:blip r:embed="rId8" cstate="print"/>
          <a:stretch>
            <a:fillRect/>
          </a:stretch>
        </p:blipFill>
        <p:spPr>
          <a:xfrm>
            <a:off x="2237345" y="4679048"/>
            <a:ext cx="2808374" cy="489338"/>
          </a:xfrm>
          <a:prstGeom prst="rect">
            <a:avLst/>
          </a:prstGeom>
        </p:spPr>
      </p:pic>
      <p:pic>
        <p:nvPicPr>
          <p:cNvPr id="48" name="圖片 47" descr="Aragorn_eye.jpg"/>
          <p:cNvPicPr>
            <a:picLocks noChangeAspect="1"/>
          </p:cNvPicPr>
          <p:nvPr/>
        </p:nvPicPr>
        <p:blipFill>
          <a:blip r:embed="rId9" cstate="print"/>
          <a:stretch>
            <a:fillRect/>
          </a:stretch>
        </p:blipFill>
        <p:spPr>
          <a:xfrm>
            <a:off x="2230780" y="5175054"/>
            <a:ext cx="2821504" cy="489060"/>
          </a:xfrm>
          <a:prstGeom prst="rect">
            <a:avLst/>
          </a:prstGeom>
        </p:spPr>
      </p:pic>
      <p:pic>
        <p:nvPicPr>
          <p:cNvPr id="49" name="圖片 48" descr="Aragorn_eye.jpg"/>
          <p:cNvPicPr>
            <a:picLocks noChangeAspect="1"/>
          </p:cNvPicPr>
          <p:nvPr/>
        </p:nvPicPr>
        <p:blipFill>
          <a:blip r:embed="rId10" cstate="print"/>
          <a:stretch>
            <a:fillRect/>
          </a:stretch>
        </p:blipFill>
        <p:spPr>
          <a:xfrm>
            <a:off x="2240605" y="3687314"/>
            <a:ext cx="2801854" cy="489338"/>
          </a:xfrm>
          <a:prstGeom prst="rect">
            <a:avLst/>
          </a:prstGeom>
        </p:spPr>
      </p:pic>
      <p:pic>
        <p:nvPicPr>
          <p:cNvPr id="50" name="圖片 49" descr="Aragorn_eye.jpg"/>
          <p:cNvPicPr>
            <a:picLocks noChangeAspect="1"/>
          </p:cNvPicPr>
          <p:nvPr/>
        </p:nvPicPr>
        <p:blipFill>
          <a:blip r:embed="rId11" cstate="print"/>
          <a:stretch>
            <a:fillRect/>
          </a:stretch>
        </p:blipFill>
        <p:spPr>
          <a:xfrm>
            <a:off x="2230780" y="5671868"/>
            <a:ext cx="2821504" cy="487166"/>
          </a:xfrm>
          <a:prstGeom prst="rect">
            <a:avLst/>
          </a:prstGeom>
        </p:spPr>
      </p:pic>
      <p:pic>
        <p:nvPicPr>
          <p:cNvPr id="51" name="圖片 50" descr="Aragorn_eye.jpg"/>
          <p:cNvPicPr>
            <a:picLocks noChangeAspect="1"/>
          </p:cNvPicPr>
          <p:nvPr/>
        </p:nvPicPr>
        <p:blipFill>
          <a:blip r:embed="rId12" cstate="print"/>
          <a:stretch>
            <a:fillRect/>
          </a:stretch>
        </p:blipFill>
        <p:spPr>
          <a:xfrm>
            <a:off x="2241848" y="6166649"/>
            <a:ext cx="2799366" cy="489338"/>
          </a:xfrm>
          <a:prstGeom prst="rect">
            <a:avLst/>
          </a:prstGeom>
        </p:spPr>
      </p:pic>
      <p:pic>
        <p:nvPicPr>
          <p:cNvPr id="52" name="圖片 51" descr="Sauron.jpg"/>
          <p:cNvPicPr>
            <a:picLocks noChangeAspect="1"/>
          </p:cNvPicPr>
          <p:nvPr/>
        </p:nvPicPr>
        <p:blipFill>
          <a:blip r:embed="rId13" cstate="print"/>
          <a:stretch>
            <a:fillRect/>
          </a:stretch>
        </p:blipFill>
        <p:spPr>
          <a:xfrm>
            <a:off x="5485715" y="2702074"/>
            <a:ext cx="2820084" cy="4432151"/>
          </a:xfrm>
          <a:prstGeom prst="rect">
            <a:avLst/>
          </a:prstGeom>
        </p:spPr>
      </p:pic>
      <p:sp>
        <p:nvSpPr>
          <p:cNvPr id="54" name="矩形 53"/>
          <p:cNvSpPr/>
          <p:nvPr/>
        </p:nvSpPr>
        <p:spPr>
          <a:xfrm>
            <a:off x="2228850" y="6158458"/>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p:nvSpPr>
        <p:spPr>
          <a:xfrm>
            <a:off x="2228850" y="5165255"/>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2228850" y="4172049"/>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2228850" y="3675446"/>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2228850" y="3178843"/>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2228850" y="4668652"/>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p:nvSpPr>
        <p:spPr>
          <a:xfrm>
            <a:off x="2228850" y="5661858"/>
            <a:ext cx="2838450" cy="51054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圖片 56" descr="Race.png"/>
          <p:cNvPicPr>
            <a:picLocks noChangeAspect="1"/>
          </p:cNvPicPr>
          <p:nvPr/>
        </p:nvPicPr>
        <p:blipFill>
          <a:blip r:embed="rId2" cstate="email"/>
          <a:stretch>
            <a:fillRect/>
          </a:stretch>
        </p:blipFill>
        <p:spPr>
          <a:xfrm>
            <a:off x="0" y="0"/>
            <a:ext cx="14859000" cy="8572500"/>
          </a:xfrm>
          <a:prstGeom prst="rect">
            <a:avLst/>
          </a:prstGeom>
        </p:spPr>
      </p:pic>
      <p:sp>
        <p:nvSpPr>
          <p:cNvPr id="29" name="矩形 28"/>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6" name="圖片 55" descr="Elves.png"/>
          <p:cNvPicPr>
            <a:picLocks noChangeAspect="1"/>
          </p:cNvPicPr>
          <p:nvPr/>
        </p:nvPicPr>
        <p:blipFill>
          <a:blip r:embed="rId3" cstate="email"/>
          <a:stretch>
            <a:fillRect/>
          </a:stretch>
        </p:blipFill>
        <p:spPr>
          <a:xfrm>
            <a:off x="5485284" y="2702073"/>
            <a:ext cx="2826100" cy="4432151"/>
          </a:xfrm>
          <a:prstGeom prst="rect">
            <a:avLst/>
          </a:prstGeom>
        </p:spPr>
      </p:pic>
      <p:pic>
        <p:nvPicPr>
          <p:cNvPr id="55" name="圖片 54" descr="Dwarves.jpg"/>
          <p:cNvPicPr>
            <a:picLocks noChangeAspect="1"/>
          </p:cNvPicPr>
          <p:nvPr/>
        </p:nvPicPr>
        <p:blipFill>
          <a:blip r:embed="rId4" cstate="print"/>
          <a:stretch>
            <a:fillRect/>
          </a:stretch>
        </p:blipFill>
        <p:spPr>
          <a:xfrm>
            <a:off x="5485284" y="2702615"/>
            <a:ext cx="2819114" cy="4431068"/>
          </a:xfrm>
          <a:prstGeom prst="rect">
            <a:avLst/>
          </a:prstGeom>
        </p:spPr>
      </p:pic>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5"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39" name="文字方塊 38"/>
          <p:cNvSpPr txBox="1"/>
          <p:nvPr/>
        </p:nvSpPr>
        <p:spPr>
          <a:xfrm>
            <a:off x="8941668" y="3358852"/>
            <a:ext cx="3528392" cy="3503523"/>
          </a:xfrm>
          <a:prstGeom prst="rect">
            <a:avLst/>
          </a:prstGeom>
          <a:noFill/>
        </p:spPr>
        <p:txBody>
          <a:bodyPr wrap="square" rtlCol="0">
            <a:spAutoFit/>
          </a:bodyPr>
          <a:lstStyle/>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The Dwarves are a race inhabiting Middle-earth. They are based on the dwarfs of Germanic myths: small humanoids that dwell in mountains, and are associated with mining, metal-craft and jewelry.</a:t>
            </a:r>
          </a:p>
          <a:p>
            <a:pPr algn="just">
              <a:lnSpc>
                <a:spcPts val="1400"/>
              </a:lnSpc>
            </a:pPr>
            <a:endPar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endParaRPr>
          </a:p>
          <a:p>
            <a:pPr algn="just">
              <a:lnSpc>
                <a:spcPts val="1400"/>
              </a:lnSpc>
            </a:pP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The Dwarves are described as shorter and stockier than Elves and Men, able to withstand both heat and cold. Though they are mortal, Dwarves have an average lifespan of 250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years.They</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breed slowly, for no more than a third of them are female, and not all marry; also, female Dwarves look and sound (and dress, if journeying—which is rare) so alike to Dwarf-males that other folk cannot distinguish them, and thus others wrongly believe Dwarves grow out of </a:t>
            </a:r>
            <a:r>
              <a:rPr lang="en-US" altLang="zh-TW" sz="1200" spc="100" dirty="0" err="1" smtClean="0">
                <a:solidFill>
                  <a:schemeClr val="bg1">
                    <a:lumMod val="75000"/>
                  </a:schemeClr>
                </a:solidFill>
                <a:latin typeface="Candara" pitchFamily="34" charset="0"/>
                <a:ea typeface="Arial Unicode MS" pitchFamily="34" charset="-120"/>
                <a:cs typeface="Arial Unicode MS" pitchFamily="34" charset="-120"/>
              </a:rPr>
              <a:t>stone.Dwarves</a:t>
            </a:r>
            <a:r>
              <a:rPr lang="en-US" altLang="zh-TW" sz="1200" spc="100" dirty="0" smtClean="0">
                <a:solidFill>
                  <a:schemeClr val="bg1">
                    <a:lumMod val="75000"/>
                  </a:schemeClr>
                </a:solidFill>
                <a:latin typeface="Candara" pitchFamily="34" charset="0"/>
                <a:ea typeface="Arial Unicode MS" pitchFamily="34" charset="-120"/>
                <a:cs typeface="Arial Unicode MS" pitchFamily="34" charset="-120"/>
              </a:rPr>
              <a:t> are great metalworkers, smiths and stoneworkers. </a:t>
            </a:r>
          </a:p>
        </p:txBody>
      </p:sp>
      <p:sp>
        <p:nvSpPr>
          <p:cNvPr id="40" name="文字方塊 39"/>
          <p:cNvSpPr txBox="1"/>
          <p:nvPr/>
        </p:nvSpPr>
        <p:spPr>
          <a:xfrm>
            <a:off x="8725644" y="2734012"/>
            <a:ext cx="3888432"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Dwarves</a:t>
            </a:r>
            <a:endParaRPr lang="zh-TW" altLang="en-US" sz="2000" dirty="0">
              <a:solidFill>
                <a:schemeClr val="bg1">
                  <a:lumMod val="75000"/>
                </a:schemeClr>
              </a:solidFill>
              <a:latin typeface="Ringbearer" pitchFamily="18" charset="0"/>
            </a:endParaRPr>
          </a:p>
        </p:txBody>
      </p:sp>
      <p:cxnSp>
        <p:nvCxnSpPr>
          <p:cNvPr id="42" name="直線接點 41"/>
          <p:cNvCxnSpPr/>
          <p:nvPr/>
        </p:nvCxnSpPr>
        <p:spPr>
          <a:xfrm>
            <a:off x="8725644" y="3206130"/>
            <a:ext cx="388843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8" name="圖片 57" descr="Dwarves_eye.png"/>
          <p:cNvPicPr>
            <a:picLocks noChangeAspect="1"/>
          </p:cNvPicPr>
          <p:nvPr/>
        </p:nvPicPr>
        <p:blipFill>
          <a:blip r:embed="rId6" cstate="print"/>
          <a:stretch>
            <a:fillRect/>
          </a:stretch>
        </p:blipFill>
        <p:spPr>
          <a:xfrm>
            <a:off x="2235242" y="2696800"/>
            <a:ext cx="2832058" cy="743519"/>
          </a:xfrm>
          <a:prstGeom prst="rect">
            <a:avLst/>
          </a:prstGeom>
        </p:spPr>
      </p:pic>
      <p:pic>
        <p:nvPicPr>
          <p:cNvPr id="59" name="圖片 58" descr="Dwarves_eye.png"/>
          <p:cNvPicPr>
            <a:picLocks noChangeAspect="1"/>
          </p:cNvPicPr>
          <p:nvPr/>
        </p:nvPicPr>
        <p:blipFill>
          <a:blip r:embed="rId7" cstate="email"/>
          <a:stretch>
            <a:fillRect/>
          </a:stretch>
        </p:blipFill>
        <p:spPr>
          <a:xfrm>
            <a:off x="2235242" y="3440153"/>
            <a:ext cx="2832058" cy="743011"/>
          </a:xfrm>
          <a:prstGeom prst="rect">
            <a:avLst/>
          </a:prstGeom>
        </p:spPr>
      </p:pic>
      <p:pic>
        <p:nvPicPr>
          <p:cNvPr id="60" name="圖片 59" descr="Dwarves_eye.png"/>
          <p:cNvPicPr>
            <a:picLocks noChangeAspect="1"/>
          </p:cNvPicPr>
          <p:nvPr/>
        </p:nvPicPr>
        <p:blipFill>
          <a:blip r:embed="rId8" cstate="email"/>
          <a:stretch>
            <a:fillRect/>
          </a:stretch>
        </p:blipFill>
        <p:spPr>
          <a:xfrm>
            <a:off x="2235242" y="4184879"/>
            <a:ext cx="2832058" cy="739757"/>
          </a:xfrm>
          <a:prstGeom prst="rect">
            <a:avLst/>
          </a:prstGeom>
        </p:spPr>
      </p:pic>
      <p:pic>
        <p:nvPicPr>
          <p:cNvPr id="61" name="圖片 60" descr="Dwarves_eye.png"/>
          <p:cNvPicPr>
            <a:picLocks noChangeAspect="1"/>
          </p:cNvPicPr>
          <p:nvPr/>
        </p:nvPicPr>
        <p:blipFill>
          <a:blip r:embed="rId9" cstate="email"/>
          <a:stretch>
            <a:fillRect/>
          </a:stretch>
        </p:blipFill>
        <p:spPr>
          <a:xfrm>
            <a:off x="2235242" y="4928458"/>
            <a:ext cx="2832058" cy="738797"/>
          </a:xfrm>
          <a:prstGeom prst="rect">
            <a:avLst/>
          </a:prstGeom>
        </p:spPr>
      </p:pic>
      <p:pic>
        <p:nvPicPr>
          <p:cNvPr id="62" name="圖片 61" descr="Dwarves_eye.png"/>
          <p:cNvPicPr>
            <a:picLocks noChangeAspect="1"/>
          </p:cNvPicPr>
          <p:nvPr/>
        </p:nvPicPr>
        <p:blipFill>
          <a:blip r:embed="rId10" cstate="email"/>
          <a:stretch>
            <a:fillRect/>
          </a:stretch>
        </p:blipFill>
        <p:spPr>
          <a:xfrm>
            <a:off x="2235242" y="5669070"/>
            <a:ext cx="2816305" cy="743772"/>
          </a:xfrm>
          <a:prstGeom prst="rect">
            <a:avLst/>
          </a:prstGeom>
        </p:spPr>
      </p:pic>
      <p:pic>
        <p:nvPicPr>
          <p:cNvPr id="63" name="圖片 62" descr="Dwarves_eye.png"/>
          <p:cNvPicPr>
            <a:picLocks noChangeAspect="1"/>
          </p:cNvPicPr>
          <p:nvPr/>
        </p:nvPicPr>
        <p:blipFill>
          <a:blip r:embed="rId11" cstate="email"/>
          <a:stretch>
            <a:fillRect/>
          </a:stretch>
        </p:blipFill>
        <p:spPr>
          <a:xfrm>
            <a:off x="2235242" y="6407254"/>
            <a:ext cx="2832058" cy="737930"/>
          </a:xfrm>
          <a:prstGeom prst="rect">
            <a:avLst/>
          </a:prstGeom>
        </p:spPr>
      </p:pic>
      <p:sp>
        <p:nvSpPr>
          <p:cNvPr id="72" name="矩形 71"/>
          <p:cNvSpPr/>
          <p:nvPr/>
        </p:nvSpPr>
        <p:spPr>
          <a:xfrm>
            <a:off x="2228850" y="3438326"/>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p:nvSpPr>
        <p:spPr>
          <a:xfrm>
            <a:off x="2228850" y="4181077"/>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p:nvSpPr>
        <p:spPr>
          <a:xfrm>
            <a:off x="2228850" y="4923828"/>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p:nvSpPr>
        <p:spPr>
          <a:xfrm>
            <a:off x="2228850" y="5666579"/>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p:nvSpPr>
        <p:spPr>
          <a:xfrm>
            <a:off x="2228850" y="6409332"/>
            <a:ext cx="2838450" cy="74295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descr="Movie.png"/>
          <p:cNvPicPr>
            <a:picLocks noChangeAspect="1"/>
          </p:cNvPicPr>
          <p:nvPr/>
        </p:nvPicPr>
        <p:blipFill>
          <a:blip r:embed="rId2" cstate="email"/>
          <a:stretch>
            <a:fillRect/>
          </a:stretch>
        </p:blipFill>
        <p:spPr>
          <a:xfrm>
            <a:off x="0" y="0"/>
            <a:ext cx="14859000" cy="8572500"/>
          </a:xfrm>
          <a:prstGeom prst="rect">
            <a:avLst/>
          </a:prstGeom>
        </p:spPr>
      </p:pic>
      <p:sp>
        <p:nvSpPr>
          <p:cNvPr id="27" name="矩形 26"/>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35" name="文字方塊 34"/>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pic>
        <p:nvPicPr>
          <p:cNvPr id="24" name="圖片 23" descr="Video.png"/>
          <p:cNvPicPr>
            <a:picLocks noChangeAspect="1"/>
          </p:cNvPicPr>
          <p:nvPr/>
        </p:nvPicPr>
        <p:blipFill>
          <a:blip r:embed="rId4" cstate="email"/>
          <a:srcRect/>
          <a:stretch>
            <a:fillRect/>
          </a:stretch>
        </p:blipFill>
        <p:spPr>
          <a:xfrm>
            <a:off x="3325044" y="3350146"/>
            <a:ext cx="6059650" cy="3412604"/>
          </a:xfrm>
          <a:prstGeom prst="rect">
            <a:avLst/>
          </a:prstGeom>
        </p:spPr>
      </p:pic>
      <p:pic>
        <p:nvPicPr>
          <p:cNvPr id="26" name="圖片 25" descr="Video.png"/>
          <p:cNvPicPr>
            <a:picLocks noChangeAspect="1"/>
          </p:cNvPicPr>
          <p:nvPr/>
        </p:nvPicPr>
        <p:blipFill>
          <a:blip r:embed="rId5" cstate="email"/>
          <a:srcRect/>
          <a:stretch>
            <a:fillRect/>
          </a:stretch>
        </p:blipFill>
        <p:spPr>
          <a:xfrm>
            <a:off x="9823450" y="3350146"/>
            <a:ext cx="1734582" cy="983729"/>
          </a:xfrm>
          <a:prstGeom prst="rect">
            <a:avLst/>
          </a:prstGeom>
        </p:spPr>
      </p:pic>
      <p:pic>
        <p:nvPicPr>
          <p:cNvPr id="33" name="圖片 32" descr="Video.png"/>
          <p:cNvPicPr>
            <a:picLocks noChangeAspect="1"/>
          </p:cNvPicPr>
          <p:nvPr/>
        </p:nvPicPr>
        <p:blipFill>
          <a:blip r:embed="rId5" cstate="email"/>
          <a:srcRect/>
          <a:stretch>
            <a:fillRect/>
          </a:stretch>
        </p:blipFill>
        <p:spPr>
          <a:xfrm>
            <a:off x="9823450" y="5942434"/>
            <a:ext cx="1734582" cy="983729"/>
          </a:xfrm>
          <a:prstGeom prst="rect">
            <a:avLst/>
          </a:prstGeom>
        </p:spPr>
      </p:pic>
      <p:pic>
        <p:nvPicPr>
          <p:cNvPr id="34" name="圖片 33" descr="Video.png"/>
          <p:cNvPicPr>
            <a:picLocks noChangeAspect="1"/>
          </p:cNvPicPr>
          <p:nvPr/>
        </p:nvPicPr>
        <p:blipFill>
          <a:blip r:embed="rId6" cstate="email"/>
          <a:srcRect/>
          <a:stretch>
            <a:fillRect/>
          </a:stretch>
        </p:blipFill>
        <p:spPr>
          <a:xfrm>
            <a:off x="9829800" y="4646290"/>
            <a:ext cx="1728232" cy="983729"/>
          </a:xfrm>
          <a:prstGeom prst="rect">
            <a:avLst/>
          </a:prstGeom>
        </p:spPr>
      </p:pic>
      <p:sp>
        <p:nvSpPr>
          <p:cNvPr id="36" name="文字方塊 35"/>
          <p:cNvSpPr txBox="1"/>
          <p:nvPr/>
        </p:nvSpPr>
        <p:spPr>
          <a:xfrm>
            <a:off x="3315866" y="6806530"/>
            <a:ext cx="6075784" cy="307777"/>
          </a:xfrm>
          <a:prstGeom prst="rect">
            <a:avLst/>
          </a:prstGeom>
          <a:noFill/>
        </p:spPr>
        <p:txBody>
          <a:bodyPr wrap="square" rtlCol="0">
            <a:spAutoFit/>
          </a:bodyPr>
          <a:lstStyle/>
          <a:p>
            <a:r>
              <a:rPr lang="en-US" altLang="zh-TW" sz="1400" dirty="0" smtClean="0">
                <a:solidFill>
                  <a:schemeClr val="bg1">
                    <a:lumMod val="75000"/>
                  </a:schemeClr>
                </a:solidFill>
                <a:latin typeface="Candara" pitchFamily="34" charset="0"/>
              </a:rPr>
              <a:t>The Lord of the Rings: The Fellowship of the Ring Official Trailer #1 - (2001) HD</a:t>
            </a:r>
            <a:endParaRPr lang="zh-TW" altLang="en-US" sz="1400" dirty="0">
              <a:solidFill>
                <a:schemeClr val="bg1">
                  <a:lumMod val="75000"/>
                </a:schemeClr>
              </a:solidFill>
              <a:latin typeface="Candara" pitchFamily="34" charset="0"/>
            </a:endParaRPr>
          </a:p>
        </p:txBody>
      </p:sp>
      <p:sp>
        <p:nvSpPr>
          <p:cNvPr id="38" name="文字方塊 37"/>
          <p:cNvSpPr txBox="1"/>
          <p:nvPr/>
        </p:nvSpPr>
        <p:spPr>
          <a:xfrm>
            <a:off x="9733756" y="4286250"/>
            <a:ext cx="1872208" cy="338554"/>
          </a:xfrm>
          <a:prstGeom prst="rect">
            <a:avLst/>
          </a:prstGeom>
          <a:noFill/>
        </p:spPr>
        <p:txBody>
          <a:bodyPr wrap="square" rtlCol="0">
            <a:spAutoFit/>
          </a:bodyPr>
          <a:lstStyle/>
          <a:p>
            <a:pPr algn="just"/>
            <a:r>
              <a:rPr lang="en-US" altLang="zh-TW" sz="800" spc="-50" dirty="0" smtClean="0">
                <a:solidFill>
                  <a:schemeClr val="bg1">
                    <a:lumMod val="75000"/>
                  </a:schemeClr>
                </a:solidFill>
                <a:latin typeface="Candara" pitchFamily="34" charset="0"/>
              </a:rPr>
              <a:t>The Lord of the Rings: The Fellowship of the Ring Official Trailer #1 - (2001) HD</a:t>
            </a:r>
            <a:endParaRPr lang="zh-TW" altLang="en-US" sz="800" spc="-50" dirty="0">
              <a:solidFill>
                <a:schemeClr val="bg1">
                  <a:lumMod val="75000"/>
                </a:schemeClr>
              </a:solidFill>
              <a:latin typeface="Candara" pitchFamily="34" charset="0"/>
            </a:endParaRPr>
          </a:p>
        </p:txBody>
      </p:sp>
      <p:sp>
        <p:nvSpPr>
          <p:cNvPr id="39" name="文字方塊 38"/>
          <p:cNvSpPr txBox="1"/>
          <p:nvPr/>
        </p:nvSpPr>
        <p:spPr>
          <a:xfrm>
            <a:off x="9733756" y="5582394"/>
            <a:ext cx="1872208" cy="338554"/>
          </a:xfrm>
          <a:prstGeom prst="rect">
            <a:avLst/>
          </a:prstGeom>
          <a:noFill/>
        </p:spPr>
        <p:txBody>
          <a:bodyPr wrap="square" rtlCol="0">
            <a:spAutoFit/>
          </a:bodyPr>
          <a:lstStyle/>
          <a:p>
            <a:pPr algn="just"/>
            <a:r>
              <a:rPr lang="en-US" altLang="zh-TW" sz="800" spc="-50" dirty="0" smtClean="0">
                <a:solidFill>
                  <a:schemeClr val="bg1">
                    <a:lumMod val="75000"/>
                  </a:schemeClr>
                </a:solidFill>
                <a:latin typeface="Candara" pitchFamily="34" charset="0"/>
              </a:rPr>
              <a:t>The Lord of the Rings: The Fellowship of the Ring Official Trailer #1 - (2001) HD</a:t>
            </a:r>
            <a:endParaRPr lang="zh-TW" altLang="en-US" sz="800" spc="-50" dirty="0">
              <a:solidFill>
                <a:schemeClr val="bg1">
                  <a:lumMod val="75000"/>
                </a:schemeClr>
              </a:solidFill>
              <a:latin typeface="Candara" pitchFamily="34" charset="0"/>
            </a:endParaRPr>
          </a:p>
        </p:txBody>
      </p:sp>
      <p:sp>
        <p:nvSpPr>
          <p:cNvPr id="40" name="文字方塊 39"/>
          <p:cNvSpPr txBox="1"/>
          <p:nvPr/>
        </p:nvSpPr>
        <p:spPr>
          <a:xfrm>
            <a:off x="9733756" y="6878538"/>
            <a:ext cx="1872208" cy="338554"/>
          </a:xfrm>
          <a:prstGeom prst="rect">
            <a:avLst/>
          </a:prstGeom>
          <a:noFill/>
        </p:spPr>
        <p:txBody>
          <a:bodyPr wrap="square" rtlCol="0">
            <a:spAutoFit/>
          </a:bodyPr>
          <a:lstStyle/>
          <a:p>
            <a:pPr algn="just"/>
            <a:r>
              <a:rPr lang="en-US" altLang="zh-TW" sz="800" spc="-50" dirty="0" smtClean="0">
                <a:solidFill>
                  <a:schemeClr val="bg1">
                    <a:lumMod val="75000"/>
                  </a:schemeClr>
                </a:solidFill>
                <a:latin typeface="Candara" pitchFamily="34" charset="0"/>
              </a:rPr>
              <a:t>The Lord of the Rings: The Fellowship of the Ring Official Trailer #1 - (2001) HD</a:t>
            </a:r>
            <a:endParaRPr lang="zh-TW" altLang="en-US" sz="800" spc="-50" dirty="0">
              <a:solidFill>
                <a:schemeClr val="bg1">
                  <a:lumMod val="75000"/>
                </a:schemeClr>
              </a:solidFill>
              <a:latin typeface="Candara" pitchFamily="34" charset="0"/>
            </a:endParaRPr>
          </a:p>
        </p:txBody>
      </p:sp>
      <p:cxnSp>
        <p:nvCxnSpPr>
          <p:cNvPr id="45" name="直線接點 44"/>
          <p:cNvCxnSpPr/>
          <p:nvPr/>
        </p:nvCxnSpPr>
        <p:spPr>
          <a:xfrm>
            <a:off x="2902124" y="3206130"/>
            <a:ext cx="9073008" cy="0"/>
          </a:xfrm>
          <a:prstGeom prst="line">
            <a:avLst/>
          </a:prstGeom>
          <a:ln w="635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2988197" y="2795568"/>
            <a:ext cx="2929135"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Fellowship Of The Ring</a:t>
            </a:r>
            <a:endParaRPr lang="zh-TW" altLang="en-US" sz="1600" dirty="0">
              <a:solidFill>
                <a:schemeClr val="bg1">
                  <a:lumMod val="75000"/>
                </a:schemeClr>
              </a:solidFill>
              <a:latin typeface="Ringbearer" pitchFamily="18" charset="0"/>
            </a:endParaRPr>
          </a:p>
        </p:txBody>
      </p:sp>
      <p:sp>
        <p:nvSpPr>
          <p:cNvPr id="47" name="文字方塊 46"/>
          <p:cNvSpPr txBox="1"/>
          <p:nvPr/>
        </p:nvSpPr>
        <p:spPr>
          <a:xfrm>
            <a:off x="5934310" y="2795568"/>
            <a:ext cx="1759712"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Two Towers</a:t>
            </a:r>
            <a:endParaRPr lang="zh-TW" altLang="en-US" sz="1600" dirty="0">
              <a:solidFill>
                <a:schemeClr val="bg1">
                  <a:lumMod val="75000"/>
                </a:schemeClr>
              </a:solidFill>
              <a:latin typeface="Ringbearer" pitchFamily="18" charset="0"/>
            </a:endParaRPr>
          </a:p>
        </p:txBody>
      </p:sp>
      <p:sp>
        <p:nvSpPr>
          <p:cNvPr id="48" name="文字方塊 47"/>
          <p:cNvSpPr txBox="1"/>
          <p:nvPr/>
        </p:nvSpPr>
        <p:spPr>
          <a:xfrm>
            <a:off x="7711000" y="2795568"/>
            <a:ext cx="2539093"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Return Of The King</a:t>
            </a:r>
            <a:endParaRPr lang="zh-TW" altLang="en-US" sz="1600" dirty="0">
              <a:solidFill>
                <a:schemeClr val="bg1">
                  <a:lumMod val="75000"/>
                </a:schemeClr>
              </a:solidFill>
              <a:latin typeface="Ringbearer" pitchFamily="18" charset="0"/>
            </a:endParaRPr>
          </a:p>
        </p:txBody>
      </p:sp>
      <p:sp>
        <p:nvSpPr>
          <p:cNvPr id="49" name="文字方塊 48"/>
          <p:cNvSpPr txBox="1"/>
          <p:nvPr/>
        </p:nvSpPr>
        <p:spPr>
          <a:xfrm>
            <a:off x="10267071" y="2795568"/>
            <a:ext cx="1338893" cy="338554"/>
          </a:xfrm>
          <a:prstGeom prst="rect">
            <a:avLst/>
          </a:prstGeom>
          <a:noFill/>
        </p:spPr>
        <p:txBody>
          <a:bodyPr wrap="none" rtlCol="0">
            <a:spAutoFit/>
          </a:bodyPr>
          <a:lstStyle/>
          <a:p>
            <a:r>
              <a:rPr lang="en-US" altLang="ja-JP" sz="1600" dirty="0" smtClean="0">
                <a:solidFill>
                  <a:schemeClr val="bg1">
                    <a:lumMod val="75000"/>
                  </a:schemeClr>
                </a:solidFill>
                <a:latin typeface="Ringbearer" pitchFamily="18" charset="0"/>
              </a:rPr>
              <a:t>The Hobbits</a:t>
            </a:r>
            <a:endParaRPr lang="zh-TW" altLang="en-US" sz="1600" dirty="0">
              <a:solidFill>
                <a:schemeClr val="bg1">
                  <a:lumMod val="75000"/>
                </a:schemeClr>
              </a:solidFill>
              <a:latin typeface="Ringbearer"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descr="Author.png"/>
          <p:cNvPicPr>
            <a:picLocks noChangeAspect="1"/>
          </p:cNvPicPr>
          <p:nvPr/>
        </p:nvPicPr>
        <p:blipFill>
          <a:blip r:embed="rId2" cstate="email"/>
          <a:stretch>
            <a:fillRect/>
          </a:stretch>
        </p:blipFill>
        <p:spPr>
          <a:xfrm>
            <a:off x="0" y="0"/>
            <a:ext cx="14859000" cy="8572500"/>
          </a:xfrm>
          <a:prstGeom prst="rect">
            <a:avLst/>
          </a:prstGeom>
        </p:spPr>
      </p:pic>
      <p:sp>
        <p:nvSpPr>
          <p:cNvPr id="17" name="矩形 16"/>
          <p:cNvSpPr/>
          <p:nvPr/>
        </p:nvSpPr>
        <p:spPr>
          <a:xfrm>
            <a:off x="-12192" y="2198018"/>
            <a:ext cx="14874240" cy="5437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0" y="685849"/>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descr="dsfiles-img-60392-1341613337.png"/>
          <p:cNvPicPr>
            <a:picLocks noChangeAspect="1"/>
          </p:cNvPicPr>
          <p:nvPr/>
        </p:nvPicPr>
        <p:blipFill>
          <a:blip r:embed="rId3" cstate="email"/>
          <a:stretch>
            <a:fillRect/>
          </a:stretch>
        </p:blipFill>
        <p:spPr>
          <a:xfrm>
            <a:off x="6949500" y="794434"/>
            <a:ext cx="960000" cy="720000"/>
          </a:xfrm>
          <a:prstGeom prst="rect">
            <a:avLst/>
          </a:prstGeom>
        </p:spPr>
      </p:pic>
      <p:sp>
        <p:nvSpPr>
          <p:cNvPr id="18" name="矩形 17"/>
          <p:cNvSpPr/>
          <p:nvPr/>
        </p:nvSpPr>
        <p:spPr>
          <a:xfrm>
            <a:off x="0" y="1638301"/>
            <a:ext cx="14859000" cy="594360"/>
          </a:xfrm>
          <a:prstGeom prst="rect">
            <a:avLst/>
          </a:prstGeom>
          <a:solidFill>
            <a:srgbClr val="0F0F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Ringbearer" pitchFamily="18" charset="0"/>
            </a:endParaRPr>
          </a:p>
        </p:txBody>
      </p:sp>
      <p:sp>
        <p:nvSpPr>
          <p:cNvPr id="19" name="矩形 18"/>
          <p:cNvSpPr/>
          <p:nvPr/>
        </p:nvSpPr>
        <p:spPr>
          <a:xfrm>
            <a:off x="0" y="7610525"/>
            <a:ext cx="14859000" cy="9619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p:cNvCxnSpPr/>
          <p:nvPr/>
        </p:nvCxnSpPr>
        <p:spPr>
          <a:xfrm>
            <a:off x="0" y="1621954"/>
            <a:ext cx="148590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0" y="21980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0" y="7598618"/>
            <a:ext cx="14859000" cy="0"/>
          </a:xfrm>
          <a:prstGeom prst="line">
            <a:avLst/>
          </a:prstGeom>
          <a:ln w="254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088955" y="7814642"/>
            <a:ext cx="4681090" cy="369332"/>
          </a:xfrm>
          <a:prstGeom prst="rect">
            <a:avLst/>
          </a:prstGeom>
          <a:noFill/>
        </p:spPr>
        <p:txBody>
          <a:bodyPr wrap="none" rtlCol="0">
            <a:spAutoFit/>
          </a:bodyPr>
          <a:lstStyle/>
          <a:p>
            <a:r>
              <a:rPr lang="en-US" altLang="zh-TW" sz="1800" dirty="0" smtClean="0">
                <a:solidFill>
                  <a:schemeClr val="bg1">
                    <a:lumMod val="65000"/>
                  </a:schemeClr>
                </a:solidFill>
                <a:latin typeface="Noto Sans Tamil" pitchFamily="34" charset="0"/>
                <a:cs typeface="Noto Sans Tamil" pitchFamily="34" charset="0"/>
              </a:rPr>
              <a:t>Copyright @ created by BJ in 20170422 QAQ</a:t>
            </a:r>
            <a:endParaRPr lang="zh-TW" altLang="en-US" sz="1800" dirty="0">
              <a:solidFill>
                <a:schemeClr val="bg1">
                  <a:lumMod val="65000"/>
                </a:schemeClr>
              </a:solidFill>
              <a:latin typeface="Noto Sans Tamil" pitchFamily="34" charset="0"/>
              <a:cs typeface="Noto Sans Tamil" pitchFamily="34" charset="0"/>
            </a:endParaRPr>
          </a:p>
        </p:txBody>
      </p:sp>
      <p:sp>
        <p:nvSpPr>
          <p:cNvPr id="27" name="文字方塊 26"/>
          <p:cNvSpPr txBox="1"/>
          <p:nvPr/>
        </p:nvSpPr>
        <p:spPr>
          <a:xfrm>
            <a:off x="6559296" y="2918098"/>
            <a:ext cx="4986528" cy="400110"/>
          </a:xfrm>
          <a:prstGeom prst="rect">
            <a:avLst/>
          </a:prstGeom>
          <a:noFill/>
        </p:spPr>
        <p:txBody>
          <a:bodyPr wrap="square" rtlCol="0">
            <a:spAutoFit/>
          </a:bodyPr>
          <a:lstStyle/>
          <a:p>
            <a:pPr algn="ctr"/>
            <a:r>
              <a:rPr lang="en-US" altLang="zh-TW" sz="2000" dirty="0" smtClean="0">
                <a:solidFill>
                  <a:schemeClr val="bg1">
                    <a:lumMod val="75000"/>
                  </a:schemeClr>
                </a:solidFill>
                <a:latin typeface="Ringbearer" pitchFamily="18" charset="0"/>
              </a:rPr>
              <a:t>John Ronald </a:t>
            </a:r>
            <a:r>
              <a:rPr lang="en-US" altLang="zh-TW" sz="2000" dirty="0" err="1" smtClean="0">
                <a:solidFill>
                  <a:schemeClr val="bg1">
                    <a:lumMod val="75000"/>
                  </a:schemeClr>
                </a:solidFill>
                <a:latin typeface="Ringbearer" pitchFamily="18" charset="0"/>
              </a:rPr>
              <a:t>Reuel</a:t>
            </a:r>
            <a:r>
              <a:rPr lang="en-US" altLang="zh-TW" sz="2000" dirty="0" smtClean="0">
                <a:solidFill>
                  <a:schemeClr val="bg1">
                    <a:lumMod val="75000"/>
                  </a:schemeClr>
                </a:solidFill>
                <a:latin typeface="Ringbearer" pitchFamily="18" charset="0"/>
              </a:rPr>
              <a:t> Tolkien</a:t>
            </a:r>
            <a:endParaRPr lang="zh-TW" altLang="en-US" sz="2000" dirty="0">
              <a:solidFill>
                <a:schemeClr val="bg1">
                  <a:lumMod val="75000"/>
                </a:schemeClr>
              </a:solidFill>
              <a:latin typeface="Ringbearer" pitchFamily="18" charset="0"/>
            </a:endParaRPr>
          </a:p>
        </p:txBody>
      </p:sp>
      <p:cxnSp>
        <p:nvCxnSpPr>
          <p:cNvPr id="28" name="直線接點 27"/>
          <p:cNvCxnSpPr/>
          <p:nvPr/>
        </p:nvCxnSpPr>
        <p:spPr>
          <a:xfrm>
            <a:off x="6820312" y="3390216"/>
            <a:ext cx="446449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6781428" y="3552229"/>
            <a:ext cx="4536504" cy="3293209"/>
          </a:xfrm>
          <a:prstGeom prst="rect">
            <a:avLst/>
          </a:prstGeom>
          <a:noFill/>
        </p:spPr>
        <p:txBody>
          <a:bodyPr wrap="square" rtlCol="0">
            <a:spAutoFit/>
          </a:bodyPr>
          <a:lstStyle/>
          <a:p>
            <a:pPr algn="dist"/>
            <a:r>
              <a:rPr lang="en-US" altLang="zh-TW" sz="1600" dirty="0" smtClean="0">
                <a:solidFill>
                  <a:schemeClr val="bg1">
                    <a:lumMod val="75000"/>
                  </a:schemeClr>
                </a:solidFill>
                <a:latin typeface="Candara" pitchFamily="34" charset="0"/>
              </a:rPr>
              <a:t>J.R.R. Tolkien is an internationally renowned fantasy writer. He is best known for authoring The Hobbit and the Lord of the Rings trilogy.</a:t>
            </a:r>
          </a:p>
          <a:p>
            <a:pPr algn="dist"/>
            <a:endParaRPr lang="en-US" altLang="zh-TW" sz="1600" dirty="0" smtClean="0">
              <a:solidFill>
                <a:schemeClr val="bg1">
                  <a:lumMod val="75000"/>
                </a:schemeClr>
              </a:solidFill>
              <a:latin typeface="Candara" pitchFamily="34" charset="0"/>
            </a:endParaRPr>
          </a:p>
          <a:p>
            <a:pPr algn="just"/>
            <a:r>
              <a:rPr lang="en-US" altLang="zh-TW" sz="1600" dirty="0" smtClean="0">
                <a:solidFill>
                  <a:schemeClr val="bg1">
                    <a:lumMod val="75000"/>
                  </a:schemeClr>
                </a:solidFill>
                <a:latin typeface="Candara" pitchFamily="34" charset="0"/>
              </a:rPr>
              <a:t>Born on January 3, 1892, in Bloemfontein, South Africa, J.R.R. Tolkien settled in England as a child, going on to study at Exeter College. While teaching at Oxford University, he published the popular fantasy novels The Hobbit and the Lord of the Rings trilogy. The works have had a devoted international fan base and been adapted into award-winning blockbuster films. Tolkien died in 1973 at 81.</a:t>
            </a:r>
            <a:endParaRPr lang="zh-TW" altLang="en-US" sz="1600" dirty="0">
              <a:solidFill>
                <a:schemeClr val="bg1">
                  <a:lumMod val="75000"/>
                </a:schemeClr>
              </a:solidFill>
              <a:latin typeface="Candara" pitchFamily="34" charset="0"/>
            </a:endParaRPr>
          </a:p>
        </p:txBody>
      </p:sp>
      <p:pic>
        <p:nvPicPr>
          <p:cNvPr id="31" name="圖片 30" descr="4b92006edac3408fd4764d0da35e1b36.jpg"/>
          <p:cNvPicPr>
            <a:picLocks noChangeAspect="1"/>
          </p:cNvPicPr>
          <p:nvPr/>
        </p:nvPicPr>
        <p:blipFill>
          <a:blip r:embed="rId4" cstate="email"/>
          <a:stretch>
            <a:fillRect/>
          </a:stretch>
        </p:blipFill>
        <p:spPr>
          <a:xfrm>
            <a:off x="3309661" y="2755392"/>
            <a:ext cx="2823385" cy="4267162"/>
          </a:xfrm>
          <a:prstGeom prst="rect">
            <a:avLst/>
          </a:prstGeom>
          <a:ln w="3175">
            <a:noFill/>
          </a:ln>
        </p:spPr>
      </p:pic>
      <p:sp>
        <p:nvSpPr>
          <p:cNvPr id="41" name="文字方塊 40"/>
          <p:cNvSpPr txBox="1"/>
          <p:nvPr/>
        </p:nvSpPr>
        <p:spPr>
          <a:xfrm>
            <a:off x="1092796" y="1725900"/>
            <a:ext cx="12684164" cy="400110"/>
          </a:xfrm>
          <a:prstGeom prst="rect">
            <a:avLst/>
          </a:prstGeom>
          <a:noFill/>
        </p:spPr>
        <p:txBody>
          <a:bodyPr wrap="square" rtlCol="0">
            <a:spAutoFit/>
          </a:bodyPr>
          <a:lstStyle/>
          <a:p>
            <a:pPr algn="dist"/>
            <a:r>
              <a:rPr lang="en-US" altLang="zh-TW" sz="2000" dirty="0" smtClean="0">
                <a:solidFill>
                  <a:srgbClr val="977C09"/>
                </a:solidFill>
                <a:latin typeface="Ringbearer" pitchFamily="18" charset="0"/>
              </a:rPr>
              <a:t>Concept    World    Characters    Race    Movie    Author    Series    Influence    Reference</a:t>
            </a:r>
            <a:endParaRPr lang="zh-TW" altLang="en-US" sz="2000" dirty="0">
              <a:solidFill>
                <a:srgbClr val="977C0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1127</Words>
  <Application>Microsoft Office PowerPoint</Application>
  <PresentationFormat>自訂</PresentationFormat>
  <Paragraphs>48</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Xenos</dc:creator>
  <cp:lastModifiedBy>Xenos</cp:lastModifiedBy>
  <cp:revision>90</cp:revision>
  <dcterms:created xsi:type="dcterms:W3CDTF">2017-04-21T15:34:55Z</dcterms:created>
  <dcterms:modified xsi:type="dcterms:W3CDTF">2017-04-24T10:47:41Z</dcterms:modified>
</cp:coreProperties>
</file>