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76184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BFBB"/>
    <a:srgbClr val="F8C58C"/>
    <a:srgbClr val="7E4608"/>
    <a:srgbClr val="795909"/>
    <a:srgbClr val="746F0E"/>
    <a:srgbClr val="A59E13"/>
    <a:srgbClr val="D1C8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74" y="468"/>
      </p:cViewPr>
      <p:guideLst>
        <p:guide orient="horz" pos="240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42900" y="2366646"/>
            <a:ext cx="3886200" cy="1633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4317101"/>
            <a:ext cx="3200400" cy="19469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DAA6-B789-4A36-9ADD-8770F7E9E88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853D9-7692-4D4B-B07E-21409D15E3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DAA6-B789-4A36-9ADD-8770F7E9E88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853D9-7692-4D4B-B07E-21409D15E3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314700" y="305091"/>
            <a:ext cx="1028700" cy="650034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8600" y="305091"/>
            <a:ext cx="3009900" cy="650034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DAA6-B789-4A36-9ADD-8770F7E9E88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853D9-7692-4D4B-B07E-21409D15E3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DAA6-B789-4A36-9ADD-8770F7E9E88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853D9-7692-4D4B-B07E-21409D15E3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1157" y="4895537"/>
            <a:ext cx="3886200" cy="15131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1157" y="3229009"/>
            <a:ext cx="3886200" cy="16665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DAA6-B789-4A36-9ADD-8770F7E9E88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853D9-7692-4D4B-B07E-21409D15E3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28600" y="1777630"/>
            <a:ext cx="2019300" cy="502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324100" y="1777630"/>
            <a:ext cx="2019300" cy="502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DAA6-B789-4A36-9ADD-8770F7E9E88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853D9-7692-4D4B-B07E-21409D15E3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" y="1705326"/>
            <a:ext cx="2020094" cy="7106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28600" y="2416024"/>
            <a:ext cx="2020094" cy="43894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2322513" y="1705326"/>
            <a:ext cx="2020888" cy="7106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322513" y="2416024"/>
            <a:ext cx="2020888" cy="43894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DAA6-B789-4A36-9ADD-8770F7E9E88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853D9-7692-4D4B-B07E-21409D15E3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DAA6-B789-4A36-9ADD-8770F7E9E88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853D9-7692-4D4B-B07E-21409D15E3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DAA6-B789-4A36-9ADD-8770F7E9E88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853D9-7692-4D4B-B07E-21409D15E3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303326"/>
            <a:ext cx="1504157" cy="12908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7525" y="303326"/>
            <a:ext cx="2555875" cy="65021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8600" y="1594224"/>
            <a:ext cx="1504157" cy="52112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DAA6-B789-4A36-9ADD-8770F7E9E88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853D9-7692-4D4B-B07E-21409D15E3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6144" y="5332889"/>
            <a:ext cx="2743200" cy="6295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96144" y="680719"/>
            <a:ext cx="2743200" cy="45710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96144" y="5962467"/>
            <a:ext cx="2743200" cy="894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DAA6-B789-4A36-9ADD-8770F7E9E88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853D9-7692-4D4B-B07E-21409D15E3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28600" y="305090"/>
            <a:ext cx="4114800" cy="1269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" y="1777630"/>
            <a:ext cx="4114800" cy="50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228600" y="7061141"/>
            <a:ext cx="10668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DAA6-B789-4A36-9ADD-8770F7E9E88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562100" y="7061141"/>
            <a:ext cx="14478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276600" y="7061141"/>
            <a:ext cx="10668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853D9-7692-4D4B-B07E-21409D15E3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Mobile Landing P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" y="0"/>
            <a:ext cx="4571048" cy="761841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93419"/>
            <a:ext cx="4572000" cy="6924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C:\Users\Xenos\Desktop\Front-end Design\Midterm\The Lord of the rings\image\MQgsDSm.jpg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</a:blip>
          <a:srcRect l="396" r="396"/>
          <a:stretch>
            <a:fillRect/>
          </a:stretch>
        </p:blipFill>
        <p:spPr bwMode="auto">
          <a:xfrm>
            <a:off x="0" y="1792982"/>
            <a:ext cx="4572000" cy="2592288"/>
          </a:xfrm>
          <a:prstGeom prst="rect">
            <a:avLst/>
          </a:prstGeom>
          <a:noFill/>
        </p:spPr>
      </p:pic>
      <p:sp>
        <p:nvSpPr>
          <p:cNvPr id="9" name="文字方塊 8"/>
          <p:cNvSpPr txBox="1"/>
          <p:nvPr/>
        </p:nvSpPr>
        <p:spPr>
          <a:xfrm>
            <a:off x="593812" y="3618150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pc="100" dirty="0" smtClean="0">
                <a:solidFill>
                  <a:schemeClr val="bg1">
                    <a:lumMod val="75000"/>
                  </a:schemeClr>
                </a:solidFill>
                <a:latin typeface="Blackadder ITC" pitchFamily="82" charset="0"/>
                <a:ea typeface="cwTeX 仿宋體" pitchFamily="49" charset="-120"/>
              </a:rPr>
              <a:t>One ring to rule them all. </a:t>
            </a:r>
          </a:p>
          <a:p>
            <a:pPr algn="ctr"/>
            <a:r>
              <a:rPr lang="en-US" altLang="zh-TW" spc="100" dirty="0" smtClean="0">
                <a:solidFill>
                  <a:schemeClr val="bg1">
                    <a:lumMod val="75000"/>
                  </a:schemeClr>
                </a:solidFill>
                <a:latin typeface="Blackadder ITC" pitchFamily="82" charset="0"/>
                <a:ea typeface="cwTeX 仿宋體" pitchFamily="49" charset="-120"/>
              </a:rPr>
              <a:t>One ring to find them.</a:t>
            </a:r>
          </a:p>
          <a:p>
            <a:pPr algn="ctr"/>
            <a:r>
              <a:rPr lang="en-US" altLang="zh-TW" spc="100" dirty="0" smtClean="0">
                <a:solidFill>
                  <a:schemeClr val="bg1">
                    <a:lumMod val="75000"/>
                  </a:schemeClr>
                </a:solidFill>
                <a:latin typeface="Blackadder ITC" pitchFamily="82" charset="0"/>
                <a:ea typeface="cwTeX 仿宋體" pitchFamily="49" charset="-120"/>
              </a:rPr>
              <a:t>One ring to bring them all </a:t>
            </a:r>
          </a:p>
          <a:p>
            <a:pPr algn="ctr"/>
            <a:r>
              <a:rPr lang="en-US" altLang="zh-TW" spc="100" dirty="0" smtClean="0">
                <a:solidFill>
                  <a:schemeClr val="bg1">
                    <a:lumMod val="75000"/>
                  </a:schemeClr>
                </a:solidFill>
                <a:latin typeface="Blackadder ITC" pitchFamily="82" charset="0"/>
                <a:ea typeface="cwTeX 仿宋體" pitchFamily="49" charset="-120"/>
              </a:rPr>
              <a:t>and in the darkness bind them.</a:t>
            </a:r>
          </a:p>
          <a:p>
            <a:pPr algn="ctr"/>
            <a:endParaRPr lang="en-US" altLang="zh-TW" sz="800" spc="100" dirty="0" smtClean="0">
              <a:solidFill>
                <a:schemeClr val="bg1">
                  <a:lumMod val="75000"/>
                </a:schemeClr>
              </a:solidFill>
              <a:latin typeface="Blackadder ITC" pitchFamily="82" charset="0"/>
              <a:ea typeface="cwTeX 仿宋體" pitchFamily="49" charset="-120"/>
            </a:endParaRPr>
          </a:p>
          <a:p>
            <a:pPr algn="r"/>
            <a:r>
              <a:rPr lang="zh-TW" altLang="en-US" sz="1100" spc="100" dirty="0" smtClean="0">
                <a:solidFill>
                  <a:schemeClr val="bg1">
                    <a:lumMod val="75000"/>
                  </a:schemeClr>
                </a:solidFill>
                <a:latin typeface="Blackadder ITC" pitchFamily="82" charset="0"/>
                <a:ea typeface="cwTeX 仿宋體" pitchFamily="49" charset="-120"/>
              </a:rPr>
              <a:t>─</a:t>
            </a:r>
            <a:r>
              <a:rPr lang="zh-TW" altLang="en-US" spc="100" dirty="0" smtClean="0">
                <a:solidFill>
                  <a:schemeClr val="bg1">
                    <a:lumMod val="75000"/>
                  </a:schemeClr>
                </a:solidFill>
                <a:latin typeface="Blackadder ITC" pitchFamily="82" charset="0"/>
                <a:ea typeface="cwTeX 仿宋體" pitchFamily="49" charset="-120"/>
              </a:rPr>
              <a:t> </a:t>
            </a:r>
            <a:r>
              <a:rPr lang="en-US" altLang="zh-TW" spc="100" dirty="0" smtClean="0">
                <a:solidFill>
                  <a:schemeClr val="bg1">
                    <a:lumMod val="75000"/>
                  </a:schemeClr>
                </a:solidFill>
                <a:latin typeface="Blackadder ITC" pitchFamily="82" charset="0"/>
                <a:ea typeface="cwTeX 仿宋體" pitchFamily="49" charset="-120"/>
              </a:rPr>
              <a:t>Gandalf the Grey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30</Words>
  <Application>Microsoft Office PowerPoint</Application>
  <PresentationFormat>自訂</PresentationFormat>
  <Paragraphs>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Xenos</dc:creator>
  <cp:lastModifiedBy>Xenos</cp:lastModifiedBy>
  <cp:revision>11</cp:revision>
  <dcterms:created xsi:type="dcterms:W3CDTF">2017-04-21T05:54:21Z</dcterms:created>
  <dcterms:modified xsi:type="dcterms:W3CDTF">2017-04-21T07:32:43Z</dcterms:modified>
</cp:coreProperties>
</file>