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91175" cy="10287000"/>
  <p:notesSz cx="6858000" cy="9144000"/>
  <p:defaultTextStyle>
    <a:defPPr>
      <a:defRPr lang="zh-TW"/>
    </a:defPPr>
    <a:lvl1pPr marL="0" algn="l" defTabSz="16330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513" algn="l" defTabSz="16330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027" algn="l" defTabSz="16330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540" algn="l" defTabSz="16330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054" algn="l" defTabSz="16330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2567" algn="l" defTabSz="16330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081" algn="l" defTabSz="16330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5594" algn="l" defTabSz="16330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108" algn="l" defTabSz="16330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9F12"/>
    <a:srgbClr val="DE930C"/>
    <a:srgbClr val="D6B114"/>
    <a:srgbClr val="D8BD1A"/>
    <a:srgbClr val="CAD81A"/>
    <a:srgbClr val="D8B81A"/>
    <a:srgbClr val="BA9F16"/>
    <a:srgbClr val="CAA906"/>
    <a:srgbClr val="D0AD00"/>
    <a:srgbClr val="EAC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38" y="-30"/>
      </p:cViewPr>
      <p:guideLst>
        <p:guide orient="horz" pos="3240"/>
        <p:guide pos="57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838" y="3195638"/>
            <a:ext cx="15547499" cy="220503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676" y="5829300"/>
            <a:ext cx="12803823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2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5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AFCF-19A3-4CB7-B799-719644CDCD92}" type="datetimeFigureOut">
              <a:rPr lang="zh-TW" altLang="en-US" smtClean="0"/>
              <a:pPr/>
              <a:t>2017/4/21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40D2-80B0-4C8E-B4EE-4D19961B89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AFCF-19A3-4CB7-B799-719644CDCD92}" type="datetimeFigureOut">
              <a:rPr lang="zh-TW" altLang="en-US" smtClean="0"/>
              <a:pPr/>
              <a:t>2017/4/21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40D2-80B0-4C8E-B4EE-4D19961B89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26528555" y="619125"/>
            <a:ext cx="8231029" cy="1316593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829119" y="619125"/>
            <a:ext cx="24394584" cy="1316593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AFCF-19A3-4CB7-B799-719644CDCD92}" type="datetimeFigureOut">
              <a:rPr lang="zh-TW" altLang="en-US" smtClean="0"/>
              <a:pPr/>
              <a:t>2017/4/21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40D2-80B0-4C8E-B4EE-4D19961B89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AFCF-19A3-4CB7-B799-719644CDCD92}" type="datetimeFigureOut">
              <a:rPr lang="zh-TW" altLang="en-US" smtClean="0"/>
              <a:pPr/>
              <a:t>2017/4/21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40D2-80B0-4C8E-B4EE-4D19961B89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4877" y="6610351"/>
            <a:ext cx="15547499" cy="204311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44877" y="4360070"/>
            <a:ext cx="15547499" cy="2250281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51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02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54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05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256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08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559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10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AFCF-19A3-4CB7-B799-719644CDCD92}" type="datetimeFigureOut">
              <a:rPr lang="zh-TW" altLang="en-US" smtClean="0"/>
              <a:pPr/>
              <a:t>2017/4/21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40D2-80B0-4C8E-B4EE-4D19961B89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829117" y="3600450"/>
            <a:ext cx="16312808" cy="10184607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8446779" y="3600450"/>
            <a:ext cx="16312806" cy="10184607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AFCF-19A3-4CB7-B799-719644CDCD92}" type="datetimeFigureOut">
              <a:rPr lang="zh-TW" altLang="en-US" smtClean="0"/>
              <a:pPr/>
              <a:t>2017/4/21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40D2-80B0-4C8E-B4EE-4D19961B89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559" y="411957"/>
            <a:ext cx="16462058" cy="17145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559" y="2302670"/>
            <a:ext cx="8081779" cy="959643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513" indent="0">
              <a:buNone/>
              <a:defRPr sz="3600" b="1"/>
            </a:lvl2pPr>
            <a:lvl3pPr marL="1633027" indent="0">
              <a:buNone/>
              <a:defRPr sz="3200" b="1"/>
            </a:lvl3pPr>
            <a:lvl4pPr marL="2449540" indent="0">
              <a:buNone/>
              <a:defRPr sz="2900" b="1"/>
            </a:lvl4pPr>
            <a:lvl5pPr marL="3266054" indent="0">
              <a:buNone/>
              <a:defRPr sz="2900" b="1"/>
            </a:lvl5pPr>
            <a:lvl6pPr marL="4082567" indent="0">
              <a:buNone/>
              <a:defRPr sz="2900" b="1"/>
            </a:lvl6pPr>
            <a:lvl7pPr marL="4899081" indent="0">
              <a:buNone/>
              <a:defRPr sz="2900" b="1"/>
            </a:lvl7pPr>
            <a:lvl8pPr marL="5715594" indent="0">
              <a:buNone/>
              <a:defRPr sz="2900" b="1"/>
            </a:lvl8pPr>
            <a:lvl9pPr marL="6532108" indent="0">
              <a:buNone/>
              <a:defRPr sz="29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14559" y="3262312"/>
            <a:ext cx="8081779" cy="5926932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9291664" y="2302670"/>
            <a:ext cx="8084953" cy="959643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513" indent="0">
              <a:buNone/>
              <a:defRPr sz="3600" b="1"/>
            </a:lvl2pPr>
            <a:lvl3pPr marL="1633027" indent="0">
              <a:buNone/>
              <a:defRPr sz="3200" b="1"/>
            </a:lvl3pPr>
            <a:lvl4pPr marL="2449540" indent="0">
              <a:buNone/>
              <a:defRPr sz="2900" b="1"/>
            </a:lvl4pPr>
            <a:lvl5pPr marL="3266054" indent="0">
              <a:buNone/>
              <a:defRPr sz="2900" b="1"/>
            </a:lvl5pPr>
            <a:lvl6pPr marL="4082567" indent="0">
              <a:buNone/>
              <a:defRPr sz="2900" b="1"/>
            </a:lvl6pPr>
            <a:lvl7pPr marL="4899081" indent="0">
              <a:buNone/>
              <a:defRPr sz="2900" b="1"/>
            </a:lvl7pPr>
            <a:lvl8pPr marL="5715594" indent="0">
              <a:buNone/>
              <a:defRPr sz="2900" b="1"/>
            </a:lvl8pPr>
            <a:lvl9pPr marL="6532108" indent="0">
              <a:buNone/>
              <a:defRPr sz="29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9291664" y="3262312"/>
            <a:ext cx="8084953" cy="5926932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AFCF-19A3-4CB7-B799-719644CDCD92}" type="datetimeFigureOut">
              <a:rPr lang="zh-TW" altLang="en-US" smtClean="0"/>
              <a:pPr/>
              <a:t>2017/4/21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40D2-80B0-4C8E-B4EE-4D19961B89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AFCF-19A3-4CB7-B799-719644CDCD92}" type="datetimeFigureOut">
              <a:rPr lang="zh-TW" altLang="en-US" smtClean="0"/>
              <a:pPr/>
              <a:t>2017/4/21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40D2-80B0-4C8E-B4EE-4D19961B89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AFCF-19A3-4CB7-B799-719644CDCD92}" type="datetimeFigureOut">
              <a:rPr lang="zh-TW" altLang="en-US" smtClean="0"/>
              <a:pPr/>
              <a:t>2017/4/21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40D2-80B0-4C8E-B4EE-4D19961B89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560" y="409575"/>
            <a:ext cx="6017671" cy="1743075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51341" y="409576"/>
            <a:ext cx="10225275" cy="8779670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560" y="2152651"/>
            <a:ext cx="6017671" cy="7036595"/>
          </a:xfrm>
        </p:spPr>
        <p:txBody>
          <a:bodyPr/>
          <a:lstStyle>
            <a:lvl1pPr marL="0" indent="0">
              <a:buNone/>
              <a:defRPr sz="2500"/>
            </a:lvl1pPr>
            <a:lvl2pPr marL="816513" indent="0">
              <a:buNone/>
              <a:defRPr sz="2100"/>
            </a:lvl2pPr>
            <a:lvl3pPr marL="1633027" indent="0">
              <a:buNone/>
              <a:defRPr sz="1800"/>
            </a:lvl3pPr>
            <a:lvl4pPr marL="2449540" indent="0">
              <a:buNone/>
              <a:defRPr sz="1600"/>
            </a:lvl4pPr>
            <a:lvl5pPr marL="3266054" indent="0">
              <a:buNone/>
              <a:defRPr sz="1600"/>
            </a:lvl5pPr>
            <a:lvl6pPr marL="4082567" indent="0">
              <a:buNone/>
              <a:defRPr sz="1600"/>
            </a:lvl6pPr>
            <a:lvl7pPr marL="4899081" indent="0">
              <a:buNone/>
              <a:defRPr sz="1600"/>
            </a:lvl7pPr>
            <a:lvl8pPr marL="5715594" indent="0">
              <a:buNone/>
              <a:defRPr sz="1600"/>
            </a:lvl8pPr>
            <a:lvl9pPr marL="6532108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AFCF-19A3-4CB7-B799-719644CDCD92}" type="datetimeFigureOut">
              <a:rPr lang="zh-TW" altLang="en-US" smtClean="0"/>
              <a:pPr/>
              <a:t>2017/4/21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40D2-80B0-4C8E-B4EE-4D19961B89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5198" y="7200900"/>
            <a:ext cx="10974705" cy="850107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585198" y="919162"/>
            <a:ext cx="10974705" cy="6172200"/>
          </a:xfrm>
        </p:spPr>
        <p:txBody>
          <a:bodyPr/>
          <a:lstStyle>
            <a:lvl1pPr marL="0" indent="0">
              <a:buNone/>
              <a:defRPr sz="5700"/>
            </a:lvl1pPr>
            <a:lvl2pPr marL="816513" indent="0">
              <a:buNone/>
              <a:defRPr sz="5000"/>
            </a:lvl2pPr>
            <a:lvl3pPr marL="1633027" indent="0">
              <a:buNone/>
              <a:defRPr sz="4300"/>
            </a:lvl3pPr>
            <a:lvl4pPr marL="2449540" indent="0">
              <a:buNone/>
              <a:defRPr sz="3600"/>
            </a:lvl4pPr>
            <a:lvl5pPr marL="3266054" indent="0">
              <a:buNone/>
              <a:defRPr sz="3600"/>
            </a:lvl5pPr>
            <a:lvl6pPr marL="4082567" indent="0">
              <a:buNone/>
              <a:defRPr sz="3600"/>
            </a:lvl6pPr>
            <a:lvl7pPr marL="4899081" indent="0">
              <a:buNone/>
              <a:defRPr sz="3600"/>
            </a:lvl7pPr>
            <a:lvl8pPr marL="5715594" indent="0">
              <a:buNone/>
              <a:defRPr sz="3600"/>
            </a:lvl8pPr>
            <a:lvl9pPr marL="6532108" indent="0">
              <a:buNone/>
              <a:defRPr sz="36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585198" y="8051007"/>
            <a:ext cx="10974705" cy="1207293"/>
          </a:xfrm>
        </p:spPr>
        <p:txBody>
          <a:bodyPr/>
          <a:lstStyle>
            <a:lvl1pPr marL="0" indent="0">
              <a:buNone/>
              <a:defRPr sz="2500"/>
            </a:lvl1pPr>
            <a:lvl2pPr marL="816513" indent="0">
              <a:buNone/>
              <a:defRPr sz="2100"/>
            </a:lvl2pPr>
            <a:lvl3pPr marL="1633027" indent="0">
              <a:buNone/>
              <a:defRPr sz="1800"/>
            </a:lvl3pPr>
            <a:lvl4pPr marL="2449540" indent="0">
              <a:buNone/>
              <a:defRPr sz="1600"/>
            </a:lvl4pPr>
            <a:lvl5pPr marL="3266054" indent="0">
              <a:buNone/>
              <a:defRPr sz="1600"/>
            </a:lvl5pPr>
            <a:lvl6pPr marL="4082567" indent="0">
              <a:buNone/>
              <a:defRPr sz="1600"/>
            </a:lvl6pPr>
            <a:lvl7pPr marL="4899081" indent="0">
              <a:buNone/>
              <a:defRPr sz="1600"/>
            </a:lvl7pPr>
            <a:lvl8pPr marL="5715594" indent="0">
              <a:buNone/>
              <a:defRPr sz="1600"/>
            </a:lvl8pPr>
            <a:lvl9pPr marL="6532108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AFCF-19A3-4CB7-B799-719644CDCD92}" type="datetimeFigureOut">
              <a:rPr lang="zh-TW" altLang="en-US" smtClean="0"/>
              <a:pPr/>
              <a:t>2017/4/21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40D2-80B0-4C8E-B4EE-4D19961B89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914559" y="411957"/>
            <a:ext cx="16462058" cy="1714500"/>
          </a:xfrm>
          <a:prstGeom prst="rect">
            <a:avLst/>
          </a:prstGeom>
        </p:spPr>
        <p:txBody>
          <a:bodyPr vert="horz" lIns="163303" tIns="81651" rIns="163303" bIns="81651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559" y="2400301"/>
            <a:ext cx="16462058" cy="6788945"/>
          </a:xfrm>
          <a:prstGeom prst="rect">
            <a:avLst/>
          </a:prstGeom>
        </p:spPr>
        <p:txBody>
          <a:bodyPr vert="horz" lIns="163303" tIns="81651" rIns="163303" bIns="81651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14559" y="9534526"/>
            <a:ext cx="4267941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3AFCF-19A3-4CB7-B799-719644CDCD92}" type="datetimeFigureOut">
              <a:rPr lang="zh-TW" altLang="en-US" smtClean="0"/>
              <a:pPr/>
              <a:t>2017/4/21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249485" y="9534526"/>
            <a:ext cx="5792205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3108675" y="9534526"/>
            <a:ext cx="4267941" cy="547688"/>
          </a:xfrm>
          <a:prstGeom prst="rect">
            <a:avLst/>
          </a:prstGeom>
        </p:spPr>
        <p:txBody>
          <a:bodyPr vert="horz" lIns="163303" tIns="81651" rIns="163303" bIns="81651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A40D2-80B0-4C8E-B4EE-4D19961B89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33027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385" indent="-612385" algn="l" defTabSz="1633027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834" indent="-510321" algn="l" defTabSz="1633027" rtl="0" eaLnBrk="1" latinLnBrk="0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284" indent="-408257" algn="l" defTabSz="1633027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797" indent="-408257" algn="l" defTabSz="1633027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311" indent="-408257" algn="l" defTabSz="1633027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824" indent="-408257" algn="l" defTabSz="163302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338" indent="-408257" algn="l" defTabSz="163302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3851" indent="-408257" algn="l" defTabSz="163302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0365" indent="-408257" algn="l" defTabSz="163302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63302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513" algn="l" defTabSz="163302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027" algn="l" defTabSz="163302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540" algn="l" defTabSz="163302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054" algn="l" defTabSz="163302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567" algn="l" defTabSz="163302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081" algn="l" defTabSz="163302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594" algn="l" defTabSz="163302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108" algn="l" defTabSz="163302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PC Landing P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85"/>
            <a:ext cx="18291175" cy="1028343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40080"/>
            <a:ext cx="18291175" cy="9646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 descr="C:\Users\Xenos\Desktop\Front-end Design\Midterm\The Lord of the rings\image\lordoftherings-ring-map.jpg"/>
          <p:cNvPicPr>
            <a:picLocks noChangeAspect="1" noChangeArrowheads="1"/>
          </p:cNvPicPr>
          <p:nvPr/>
        </p:nvPicPr>
        <p:blipFill>
          <a:blip r:embed="rId3" cstate="print">
            <a:lum bright="-44000" contrast="45000"/>
          </a:blip>
          <a:srcRect l="2357" t="12201" b="15701"/>
          <a:stretch>
            <a:fillRect/>
          </a:stretch>
        </p:blipFill>
        <p:spPr bwMode="auto">
          <a:xfrm>
            <a:off x="288603" y="3222104"/>
            <a:ext cx="17281920" cy="717798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pic>
        <p:nvPicPr>
          <p:cNvPr id="2" name="Picture 2" descr="C:\Users\Xenos\Desktop\Front-end Design\Midterm\The Lord of the rings\image\AANaMuQ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CD28"/>
              </a:clrFrom>
              <a:clrTo>
                <a:srgbClr val="FFCD2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14350" y="1831132"/>
            <a:ext cx="8911757" cy="2076931"/>
          </a:xfrm>
          <a:prstGeom prst="rect">
            <a:avLst/>
          </a:prstGeom>
          <a:noFill/>
        </p:spPr>
      </p:pic>
      <p:sp>
        <p:nvSpPr>
          <p:cNvPr id="6" name="文字方塊 5"/>
          <p:cNvSpPr txBox="1"/>
          <p:nvPr/>
        </p:nvSpPr>
        <p:spPr>
          <a:xfrm>
            <a:off x="7859690" y="3622621"/>
            <a:ext cx="2571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spc="200" dirty="0" smtClean="0">
                <a:solidFill>
                  <a:srgbClr val="D89F12"/>
                </a:solidFill>
                <a:latin typeface="Ringbearer" pitchFamily="18" charset="0"/>
              </a:rPr>
              <a:t>My Precious</a:t>
            </a:r>
            <a:endParaRPr lang="zh-TW" altLang="en-US" sz="2800" b="1" spc="200" dirty="0">
              <a:solidFill>
                <a:srgbClr val="D89F12"/>
              </a:solidFill>
              <a:latin typeface="Ringbearer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</Words>
  <Application>Microsoft Office PowerPoint</Application>
  <PresentationFormat>自訂</PresentationFormat>
  <Paragraphs>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Xenos</dc:creator>
  <cp:lastModifiedBy>Xenos</cp:lastModifiedBy>
  <cp:revision>27</cp:revision>
  <dcterms:created xsi:type="dcterms:W3CDTF">2017-04-21T07:23:06Z</dcterms:created>
  <dcterms:modified xsi:type="dcterms:W3CDTF">2017-04-21T14:37:08Z</dcterms:modified>
</cp:coreProperties>
</file>