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7315200"/>
  <p:notesSz cx="6858000" cy="9144000"/>
  <p:defaultTextStyle>
    <a:defPPr>
      <a:defRPr lang="zh-TW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752" y="-90"/>
      </p:cViewPr>
      <p:guideLst>
        <p:guide orient="horz" pos="2304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1520" y="2272454"/>
            <a:ext cx="8290560" cy="15680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3040" y="4145280"/>
            <a:ext cx="68275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543801" y="313267"/>
            <a:ext cx="2340187" cy="665649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9854" y="313267"/>
            <a:ext cx="6861387" cy="665649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467" y="4700694"/>
            <a:ext cx="829056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70467" y="3100495"/>
            <a:ext cx="829056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2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5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5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5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9854" y="1820334"/>
            <a:ext cx="4600786" cy="51494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83200" y="1820334"/>
            <a:ext cx="4600787" cy="51494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7680" y="1637454"/>
            <a:ext cx="4309534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" y="2319867"/>
            <a:ext cx="4309534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54694" y="1637454"/>
            <a:ext cx="431122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54694" y="2319867"/>
            <a:ext cx="4311227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7681" y="291253"/>
            <a:ext cx="3208867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3387" y="291254"/>
            <a:ext cx="5452533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87681" y="1530774"/>
            <a:ext cx="3208867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1774" y="5120640"/>
            <a:ext cx="585216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11774" y="653627"/>
            <a:ext cx="585216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7650" indent="0">
              <a:buNone/>
              <a:defRPr sz="3000"/>
            </a:lvl2pPr>
            <a:lvl3pPr marL="975299" indent="0">
              <a:buNone/>
              <a:defRPr sz="2600"/>
            </a:lvl3pPr>
            <a:lvl4pPr marL="1462949" indent="0">
              <a:buNone/>
              <a:defRPr sz="2100"/>
            </a:lvl4pPr>
            <a:lvl5pPr marL="1950598" indent="0">
              <a:buNone/>
              <a:defRPr sz="2100"/>
            </a:lvl5pPr>
            <a:lvl6pPr marL="2438248" indent="0">
              <a:buNone/>
              <a:defRPr sz="2100"/>
            </a:lvl6pPr>
            <a:lvl7pPr marL="2925897" indent="0">
              <a:buNone/>
              <a:defRPr sz="2100"/>
            </a:lvl7pPr>
            <a:lvl8pPr marL="3413547" indent="0">
              <a:buNone/>
              <a:defRPr sz="2100"/>
            </a:lvl8pPr>
            <a:lvl9pPr marL="3901196" indent="0">
              <a:buNone/>
              <a:defRPr sz="21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11774" y="5725161"/>
            <a:ext cx="585216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87680" y="292947"/>
            <a:ext cx="8778240" cy="1219200"/>
          </a:xfrm>
          <a:prstGeom prst="rect">
            <a:avLst/>
          </a:prstGeom>
        </p:spPr>
        <p:txBody>
          <a:bodyPr vert="horz" lIns="97530" tIns="48765" rIns="97530" bIns="4876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7680" y="1706880"/>
            <a:ext cx="8778240" cy="4827694"/>
          </a:xfrm>
          <a:prstGeom prst="rect">
            <a:avLst/>
          </a:prstGeom>
        </p:spPr>
        <p:txBody>
          <a:bodyPr vert="horz" lIns="97530" tIns="48765" rIns="97530" bIns="4876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7680" y="6780107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685C-37E4-4836-BB5E-537E5C6B3000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32480" y="6780107"/>
            <a:ext cx="30886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0080" y="6780107"/>
            <a:ext cx="2275840" cy="389467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6F92-C6C1-499F-8ADC-833BB7314C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529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37" indent="-365737" algn="l" defTabSz="97529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0" indent="-304781" algn="l" defTabSz="97529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773" indent="-243825" algn="l" defTabSz="9752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3" indent="-243825" algn="l" defTabSz="97529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07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972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37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502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5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9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4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9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4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96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ablet Landing 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33264"/>
            <a:ext cx="9753600" cy="6681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Xenos\Desktop\Front-end Design\Midterm\The Lord of the rings\image\MQgsDSm.jpg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rcRect t="5250"/>
          <a:stretch>
            <a:fillRect/>
          </a:stretch>
        </p:blipFill>
        <p:spPr bwMode="auto">
          <a:xfrm>
            <a:off x="0" y="835495"/>
            <a:ext cx="9753600" cy="5198369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312404" y="4474076"/>
            <a:ext cx="71287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One ring to rule them all.  One ring to find them.</a:t>
            </a:r>
          </a:p>
          <a:p>
            <a:pPr algn="ctr"/>
            <a:r>
              <a:rPr lang="en-US" altLang="zh-TW" sz="2400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One ring to bring them all and in the darkness bind them.</a:t>
            </a:r>
          </a:p>
          <a:p>
            <a:pPr algn="ctr"/>
            <a:endParaRPr lang="en-US" altLang="zh-TW" sz="1400" spc="100" dirty="0" smtClean="0">
              <a:solidFill>
                <a:schemeClr val="bg1">
                  <a:lumMod val="75000"/>
                </a:schemeClr>
              </a:solidFill>
              <a:latin typeface="Blackadder ITC" pitchFamily="82" charset="0"/>
              <a:ea typeface="cwTeX 仿宋體" pitchFamily="49" charset="-120"/>
            </a:endParaRPr>
          </a:p>
          <a:p>
            <a:pPr algn="r"/>
            <a:r>
              <a:rPr lang="zh-TW" altLang="en-US" sz="1600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─</a:t>
            </a:r>
            <a:r>
              <a:rPr lang="zh-TW" altLang="en-US" sz="2400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 </a:t>
            </a:r>
            <a:r>
              <a:rPr lang="en-US" altLang="zh-TW" sz="2400" spc="100" dirty="0" smtClean="0">
                <a:solidFill>
                  <a:schemeClr val="bg1">
                    <a:lumMod val="75000"/>
                  </a:schemeClr>
                </a:solidFill>
                <a:latin typeface="Blackadder ITC" pitchFamily="82" charset="0"/>
                <a:ea typeface="cwTeX 仿宋體" pitchFamily="49" charset="-120"/>
              </a:rPr>
              <a:t>Gandalf the Grey</a:t>
            </a:r>
            <a:endParaRPr lang="en-US" altLang="zh-TW" sz="2400" spc="100" dirty="0" smtClean="0">
              <a:solidFill>
                <a:schemeClr val="bg1">
                  <a:lumMod val="75000"/>
                </a:schemeClr>
              </a:solidFill>
              <a:latin typeface="Blackadder ITC" pitchFamily="82" charset="0"/>
              <a:ea typeface="cwTeX 仿宋體" pitchFamily="49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Xenos</dc:creator>
  <cp:lastModifiedBy>Xenos</cp:lastModifiedBy>
  <cp:revision>4</cp:revision>
  <dcterms:created xsi:type="dcterms:W3CDTF">2017-04-21T07:15:11Z</dcterms:created>
  <dcterms:modified xsi:type="dcterms:W3CDTF">2017-04-21T07:32:40Z</dcterms:modified>
</cp:coreProperties>
</file>