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5DE2A-FD43-476A-B786-2FF2FBD7D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DC85C0-F34B-46B8-88CA-3BCFAB11C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9D76C-B923-4D9F-865F-9F1B759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D4A3D-A212-4708-97F0-97026AA9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773D1-6DD5-4141-91F1-E1CC4506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FE602-26BD-4734-9FE2-CD0F963E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3053F6-47A4-4198-A81F-5E954C529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9E60F-2B4D-4537-B394-5C513CD4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4E4F2-ED1F-4A9A-9DCF-0F91EA21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5E288-9EC5-4B3A-B6C9-42B050DA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9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D466C-858A-4152-90AB-6A9540099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6F65D-83DB-476F-9417-7ADEC5F4F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65496-3E6D-4636-9A25-70C37B60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8CE73-3B8F-4507-A65B-43F12941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6B12C-54AB-4069-946B-0FC8B764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4184B-F24A-4885-AE41-CAA1C6CD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E6D92-7693-403D-BE69-248249BB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D355B-CA1F-496E-B591-007394AF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45EE6-07B8-4A0F-A85F-FC315689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B1B48-CFC1-4536-ACEA-50B18C45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722C9-080B-401E-94EA-09346A28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74D90-4679-4D2D-9470-1C8433EA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BFC42-2D18-4618-8F93-1A0512FE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6DFBB-A345-40E3-A537-B9940847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D810-B6CF-49CE-B074-4E00D28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377EA-F1D6-4CBC-A82A-42F6C6AF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1A689-F666-46E9-9160-8221FCF10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F75DE-8C3A-439D-9221-55F72CC62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CC325-9238-4130-AA62-110DFEA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7F367-1135-4752-B92C-23A93433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2AC94-FC66-4D51-A3C8-9DEC836C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8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C51A-5B59-49E7-ABF5-87AE0167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D6029-7896-434A-AB0E-5E7577E1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F2889-5E0C-4D89-BD3D-292D2710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268211-DB51-48B9-8762-3C7AC0430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9B900B-7D9A-4965-AC49-731E832A2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7B462D-2870-42AF-8801-90FCBE7F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0648AF-B5A8-4D69-BE8C-214C27AF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E8132A-B943-49B2-B3A2-C5498E6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714AF-7A75-4870-AA24-1CFDFA46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B5C40F-F656-4304-A5A8-3F1C9EDA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53B10F-8E37-49AC-AA86-A0D53117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09B551-1EBE-4ED5-ACBA-DD1832D4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6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2CCFE-64CD-4483-ADAE-D298DD8A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EEC0DB-2ABF-40B2-94C2-C3F9418C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6C557-8B5C-424A-933C-B03F3A7E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3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B241-78DB-41E3-9E98-96DC81AF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E57E4-1C36-488E-88D1-3125CB02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D5EDBD-F0B2-43B3-93CB-34036961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D10DE-216C-4FC7-8E53-2AC09D05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25B28-0D1D-4CA1-AAF1-F00B1CF4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87785-5C06-4C50-A46F-FC8F102C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D6F49-6E73-4854-9D6C-AF635F1A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24EC60-7E3B-44DC-B0BD-01BD66C6F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8405A-D861-4506-A29B-3314AAC7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BEA29-E137-485A-B232-404F009D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6A797-211C-44F8-912D-8C828F4C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D4409-3F2A-495A-A30D-C6CA702F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6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53A087-3839-4E48-8220-272AFF26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D0364-9F33-4A5E-A3A5-8CD6595D4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B9C71-40A3-4EA1-8959-19EF6CAB5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07AD-3D41-4DB5-8142-A7ACFF24FBD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16F30-6515-49C2-B9C2-C75BF4134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88013-89A8-47AB-9020-20E07E68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DFFB-3FAF-4D56-91A2-64F931405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A67D-B027-468B-9B19-C69ACA97D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2" y="722812"/>
            <a:ext cx="4571999" cy="102802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</a:rPr>
              <a:t>职业奖励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E223F-E938-40C7-A093-1F1948908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1304" y="2612572"/>
            <a:ext cx="5381896" cy="2627811"/>
          </a:xfrm>
        </p:spPr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同学，恭喜您在被割韭菜训练营中成功获得第一名的好成绩！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特发此证，以资鼓励！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5C56C1-23CA-474C-A1D7-E24B1B38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11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5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职业奖励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职业奖励</dc:title>
  <dc:creator>玮 邢</dc:creator>
  <cp:lastModifiedBy>玮 邢</cp:lastModifiedBy>
  <cp:revision>1</cp:revision>
  <dcterms:created xsi:type="dcterms:W3CDTF">2024-07-22T12:23:00Z</dcterms:created>
  <dcterms:modified xsi:type="dcterms:W3CDTF">2024-07-22T12:25:54Z</dcterms:modified>
</cp:coreProperties>
</file>