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darville Cursive" panose="020B0604020202020204" charset="0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222d1368_0_2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222d1368_0_2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98ce33a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98ce33a01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222d1368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a222d1368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98ce33a01_0_2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98ce33a01_0_2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8ce33a01_0_2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98ce33a01_0_2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a222d1368_0_2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a222d1368_0_2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98ce33a01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98ce33a01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8ce33a01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8ce33a01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98ce33a01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98ce33a01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58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423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32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42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 layout 5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4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 layout 6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74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86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 layout 7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5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7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29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064600" y="1548600"/>
            <a:ext cx="4862400" cy="25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9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68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11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66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558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078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30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26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035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black-ni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-260699" y="240487"/>
            <a:ext cx="26832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highlight>
                  <a:srgbClr val="FFFF00"/>
                </a:highlight>
              </a:rPr>
              <a:t>Cause Of Death</a:t>
            </a:r>
            <a:endParaRPr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C70F0-E56A-5F26-A858-AC514A99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33" y="973873"/>
            <a:ext cx="6054546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88300"/>
          </a:xfrm>
          <a:prstGeom prst="rect">
            <a:avLst/>
          </a:prstGeom>
          <a:solidFill>
            <a:srgbClr val="674EA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Cause Of Death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0" y="588963"/>
            <a:ext cx="9144000" cy="45545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Content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Problem Statement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This contains the problem statement and business goal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895278" y="4773037"/>
            <a:ext cx="324872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bg1"/>
                </a:solidFill>
                <a:latin typeface="Cedarville Cursive"/>
                <a:ea typeface="Cedarville Cursive"/>
                <a:cs typeface="Cedarville Cursive"/>
                <a:sym typeface="Cedarville Cursive"/>
              </a:rPr>
              <a:t>Submitted by: Vaibhav Godawale</a:t>
            </a:r>
            <a:r>
              <a:rPr lang="en" sz="1500" b="1" dirty="0">
                <a:latin typeface="Cedarville Cursive"/>
                <a:ea typeface="Cedarville Cursive"/>
                <a:cs typeface="Cedarville Cursive"/>
                <a:sym typeface="Cedarville Cursive"/>
              </a:rPr>
              <a:t> </a:t>
            </a:r>
            <a:endParaRPr sz="1500" b="1" dirty="0">
              <a:latin typeface="Cedarville Cursive"/>
              <a:ea typeface="Cedarville Cursive"/>
              <a:cs typeface="Cedarville Cursive"/>
              <a:sym typeface="Cedarville Cursiv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265002" y="909406"/>
            <a:ext cx="8494800" cy="2279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Exploratory Data Analysis (EDA)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Storytelling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Major Highlights  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Conclusion </a:t>
            </a:r>
            <a:endParaRPr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 amt="50000"/>
          </a:blip>
          <a:srcRect l="2525" r="2525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ctrTitle"/>
          </p:nvPr>
        </p:nvSpPr>
        <p:spPr>
          <a:xfrm>
            <a:off x="1849050" y="1201825"/>
            <a:ext cx="54459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World wide death due Cardiovascular </a:t>
            </a:r>
            <a:r>
              <a:rPr lang="en" sz="2800" b="1">
                <a:solidFill>
                  <a:schemeClr val="lt1"/>
                </a:solidFill>
                <a:highlight>
                  <a:schemeClr val="dk1"/>
                </a:highlight>
              </a:rPr>
              <a:t>Diseases</a:t>
            </a:r>
            <a:endParaRPr sz="2800"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0000"/>
          </a:blip>
          <a:srcRect l="2525" r="2525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10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World wide death due 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</a:rPr>
              <a:t>neoplasm</a:t>
            </a:r>
            <a:endParaRPr sz="3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 amt="50000"/>
          </a:blip>
          <a:srcRect l="2525" r="2525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World wide death due to </a:t>
            </a:r>
            <a:r>
              <a:rPr lang="en" sz="2800" b="1">
                <a:highlight>
                  <a:schemeClr val="dk1"/>
                </a:highlight>
              </a:rPr>
              <a:t>Ch</a:t>
            </a:r>
            <a:r>
              <a:rPr lang="en" sz="2800">
                <a:highlight>
                  <a:schemeClr val="dk1"/>
                </a:highlight>
              </a:rPr>
              <a:t>ronic Diseases</a:t>
            </a:r>
            <a:endParaRPr sz="2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 amt="50000"/>
          </a:blip>
          <a:srcRect l="2525" r="2525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2197850" y="1001850"/>
            <a:ext cx="54459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Countries with the highest death rates worldwide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l="18351" r="18345"/>
          <a:stretch/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deadliest diseases in the world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2064600" y="1548600"/>
            <a:ext cx="4862400" cy="22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Conclusions:- 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b="1">
                <a:solidFill>
                  <a:schemeClr val="dk1"/>
                </a:solidFill>
              </a:rPr>
              <a:t>CHINA , INDIA &amp; USA has highest death rates due to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b="1">
                <a:solidFill>
                  <a:schemeClr val="dk1"/>
                </a:solidFill>
              </a:rPr>
              <a:t>Cardiovascular, Neoplasms ,and Respiratory are The top global causes of death.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7366500" y="4681800"/>
            <a:ext cx="17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darville Cursive"/>
                <a:ea typeface="Cedarville Cursive"/>
                <a:cs typeface="Cedarville Cursive"/>
                <a:sym typeface="Cedarville Cursive"/>
              </a:rPr>
              <a:t>Thank you….</a:t>
            </a:r>
            <a:r>
              <a:rPr lang="en" sz="1800" u="sng">
                <a:solidFill>
                  <a:srgbClr val="1A0DAB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✒️</a:t>
            </a:r>
            <a:endParaRPr sz="2100">
              <a:latin typeface="Cedarville Cursive"/>
              <a:ea typeface="Cedarville Cursive"/>
              <a:cs typeface="Cedarville Cursive"/>
              <a:sym typeface="Cedarville Cursiv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234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Cedarville Cursive</vt:lpstr>
      <vt:lpstr>Arial</vt:lpstr>
      <vt:lpstr>Gallery</vt:lpstr>
      <vt:lpstr>Cause Of Death</vt:lpstr>
      <vt:lpstr>PowerPoint Presentation</vt:lpstr>
      <vt:lpstr>Index </vt:lpstr>
      <vt:lpstr>World wide death due Cardiovascular Diseases</vt:lpstr>
      <vt:lpstr>World wide death due neoplasm</vt:lpstr>
      <vt:lpstr>World wide death due to Chronic Diseases</vt:lpstr>
      <vt:lpstr>Countries with the highest death rates worldwide </vt:lpstr>
      <vt:lpstr>Biggest deadliest diseases in the world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Of Death</dc:title>
  <dc:creator>Vaibhav Godawale</dc:creator>
  <cp:lastModifiedBy>vgodawale97@gmail.com</cp:lastModifiedBy>
  <cp:revision>2</cp:revision>
  <dcterms:modified xsi:type="dcterms:W3CDTF">2023-01-29T15:05:25Z</dcterms:modified>
</cp:coreProperties>
</file>