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60" r:id="rId4"/>
    <p:sldId id="261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772" autoAdjust="0"/>
  </p:normalViewPr>
  <p:slideViewPr>
    <p:cSldViewPr snapToGrid="0">
      <p:cViewPr>
        <p:scale>
          <a:sx n="75" d="100"/>
          <a:sy n="75" d="100"/>
        </p:scale>
        <p:origin x="974" y="43"/>
      </p:cViewPr>
      <p:guideLst/>
    </p:cSldViewPr>
  </p:slideViewPr>
  <p:notesTextViewPr>
    <p:cViewPr>
      <p:scale>
        <a:sx n="1" d="1"/>
        <a:sy n="1" d="1"/>
      </p:scale>
      <p:origin x="0" y="-29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am Singh" userId="fd42cffcb36ca3ed" providerId="LiveId" clId="{F8432FD0-6974-46C2-9AAF-DE03B8EBAD03}"/>
    <pc:docChg chg="undo custSel addSld modSld sldOrd">
      <pc:chgData name="Shubham Singh" userId="fd42cffcb36ca3ed" providerId="LiveId" clId="{F8432FD0-6974-46C2-9AAF-DE03B8EBAD03}" dt="2021-12-03T23:00:51.422" v="3404" actId="20577"/>
      <pc:docMkLst>
        <pc:docMk/>
      </pc:docMkLst>
      <pc:sldChg chg="addSp modSp mod">
        <pc:chgData name="Shubham Singh" userId="fd42cffcb36ca3ed" providerId="LiveId" clId="{F8432FD0-6974-46C2-9AAF-DE03B8EBAD03}" dt="2021-12-02T16:42:08.701" v="420" actId="1076"/>
        <pc:sldMkLst>
          <pc:docMk/>
          <pc:sldMk cId="2082637894" sldId="256"/>
        </pc:sldMkLst>
        <pc:picChg chg="add mod">
          <ac:chgData name="Shubham Singh" userId="fd42cffcb36ca3ed" providerId="LiveId" clId="{F8432FD0-6974-46C2-9AAF-DE03B8EBAD03}" dt="2021-12-02T16:40:37.095" v="391" actId="1076"/>
          <ac:picMkLst>
            <pc:docMk/>
            <pc:sldMk cId="2082637894" sldId="256"/>
            <ac:picMk id="36" creationId="{5726A74E-39D9-45B0-8EF6-718B995EF194}"/>
          </ac:picMkLst>
        </pc:picChg>
        <pc:picChg chg="add mod">
          <ac:chgData name="Shubham Singh" userId="fd42cffcb36ca3ed" providerId="LiveId" clId="{F8432FD0-6974-46C2-9AAF-DE03B8EBAD03}" dt="2021-12-02T16:41:24.059" v="408" actId="1076"/>
          <ac:picMkLst>
            <pc:docMk/>
            <pc:sldMk cId="2082637894" sldId="256"/>
            <ac:picMk id="37" creationId="{B3CFED4E-C078-4718-80FE-7BE3D9F70725}"/>
          </ac:picMkLst>
        </pc:picChg>
        <pc:picChg chg="add mod">
          <ac:chgData name="Shubham Singh" userId="fd42cffcb36ca3ed" providerId="LiveId" clId="{F8432FD0-6974-46C2-9AAF-DE03B8EBAD03}" dt="2021-12-02T16:41:01.745" v="401" actId="1076"/>
          <ac:picMkLst>
            <pc:docMk/>
            <pc:sldMk cId="2082637894" sldId="256"/>
            <ac:picMk id="38" creationId="{82A2969D-0830-4F33-84DF-F5CAB85F3E1E}"/>
          </ac:picMkLst>
        </pc:picChg>
        <pc:picChg chg="add mod">
          <ac:chgData name="Shubham Singh" userId="fd42cffcb36ca3ed" providerId="LiveId" clId="{F8432FD0-6974-46C2-9AAF-DE03B8EBAD03}" dt="2021-12-02T16:41:51.585" v="418" actId="14100"/>
          <ac:picMkLst>
            <pc:docMk/>
            <pc:sldMk cId="2082637894" sldId="256"/>
            <ac:picMk id="39" creationId="{96A78197-F29E-4C0D-BD4C-107576066E48}"/>
          </ac:picMkLst>
        </pc:picChg>
        <pc:picChg chg="mod">
          <ac:chgData name="Shubham Singh" userId="fd42cffcb36ca3ed" providerId="LiveId" clId="{F8432FD0-6974-46C2-9AAF-DE03B8EBAD03}" dt="2021-12-02T16:40:42.847" v="395" actId="14100"/>
          <ac:picMkLst>
            <pc:docMk/>
            <pc:sldMk cId="2082637894" sldId="256"/>
            <ac:picMk id="40" creationId="{6B09985D-D00A-4CF4-963C-271D0845B050}"/>
          </ac:picMkLst>
        </pc:picChg>
        <pc:picChg chg="add mod">
          <ac:chgData name="Shubham Singh" userId="fd42cffcb36ca3ed" providerId="LiveId" clId="{F8432FD0-6974-46C2-9AAF-DE03B8EBAD03}" dt="2021-12-02T16:41:22.085" v="407" actId="1076"/>
          <ac:picMkLst>
            <pc:docMk/>
            <pc:sldMk cId="2082637894" sldId="256"/>
            <ac:picMk id="42" creationId="{34B0BE99-AB2A-4B9C-8815-F9FFBD56BF91}"/>
          </ac:picMkLst>
        </pc:picChg>
        <pc:picChg chg="add mod">
          <ac:chgData name="Shubham Singh" userId="fd42cffcb36ca3ed" providerId="LiveId" clId="{F8432FD0-6974-46C2-9AAF-DE03B8EBAD03}" dt="2021-12-02T16:41:34.237" v="412" actId="1076"/>
          <ac:picMkLst>
            <pc:docMk/>
            <pc:sldMk cId="2082637894" sldId="256"/>
            <ac:picMk id="46" creationId="{AF22BEDB-1335-499F-8AF3-C2F4D2BDDDED}"/>
          </ac:picMkLst>
        </pc:picChg>
        <pc:picChg chg="add mod">
          <ac:chgData name="Shubham Singh" userId="fd42cffcb36ca3ed" providerId="LiveId" clId="{F8432FD0-6974-46C2-9AAF-DE03B8EBAD03}" dt="2021-12-02T16:41:41.486" v="414" actId="1076"/>
          <ac:picMkLst>
            <pc:docMk/>
            <pc:sldMk cId="2082637894" sldId="256"/>
            <ac:picMk id="48" creationId="{02611153-4C39-4AC9-B576-A481A992976E}"/>
          </ac:picMkLst>
        </pc:picChg>
        <pc:picChg chg="add mod">
          <ac:chgData name="Shubham Singh" userId="fd42cffcb36ca3ed" providerId="LiveId" clId="{F8432FD0-6974-46C2-9AAF-DE03B8EBAD03}" dt="2021-12-02T16:42:08.701" v="420" actId="1076"/>
          <ac:picMkLst>
            <pc:docMk/>
            <pc:sldMk cId="2082637894" sldId="256"/>
            <ac:picMk id="49" creationId="{A424E18B-578A-4ED0-8491-1BB99B2686BD}"/>
          </ac:picMkLst>
        </pc:picChg>
      </pc:sldChg>
      <pc:sldChg chg="delSp modSp new mod ord modNotesTx">
        <pc:chgData name="Shubham Singh" userId="fd42cffcb36ca3ed" providerId="LiveId" clId="{F8432FD0-6974-46C2-9AAF-DE03B8EBAD03}" dt="2021-12-03T23:00:51.422" v="3404" actId="20577"/>
        <pc:sldMkLst>
          <pc:docMk/>
          <pc:sldMk cId="857905803" sldId="257"/>
        </pc:sldMkLst>
        <pc:spChg chg="del mod">
          <ac:chgData name="Shubham Singh" userId="fd42cffcb36ca3ed" providerId="LiveId" clId="{F8432FD0-6974-46C2-9AAF-DE03B8EBAD03}" dt="2021-12-02T16:36:05.991" v="387" actId="478"/>
          <ac:spMkLst>
            <pc:docMk/>
            <pc:sldMk cId="857905803" sldId="257"/>
            <ac:spMk id="2" creationId="{090563CB-059B-432A-9826-47A82E12BED2}"/>
          </ac:spMkLst>
        </pc:spChg>
        <pc:spChg chg="mod">
          <ac:chgData name="Shubham Singh" userId="fd42cffcb36ca3ed" providerId="LiveId" clId="{F8432FD0-6974-46C2-9AAF-DE03B8EBAD03}" dt="2021-12-03T23:00:51.422" v="3404" actId="20577"/>
          <ac:spMkLst>
            <pc:docMk/>
            <pc:sldMk cId="857905803" sldId="257"/>
            <ac:spMk id="3" creationId="{CC790D4F-C5B8-460C-858D-DE133302F35C}"/>
          </ac:spMkLst>
        </pc:spChg>
      </pc:sldChg>
      <pc:sldChg chg="addSp delSp modSp new mod">
        <pc:chgData name="Shubham Singh" userId="fd42cffcb36ca3ed" providerId="LiveId" clId="{F8432FD0-6974-46C2-9AAF-DE03B8EBAD03}" dt="2021-12-03T22:45:54.267" v="2962" actId="1076"/>
        <pc:sldMkLst>
          <pc:docMk/>
          <pc:sldMk cId="2038782381" sldId="258"/>
        </pc:sldMkLst>
        <pc:spChg chg="del">
          <ac:chgData name="Shubham Singh" userId="fd42cffcb36ca3ed" providerId="LiveId" clId="{F8432FD0-6974-46C2-9AAF-DE03B8EBAD03}" dt="2021-12-02T18:12:40.475" v="422" actId="478"/>
          <ac:spMkLst>
            <pc:docMk/>
            <pc:sldMk cId="2038782381" sldId="258"/>
            <ac:spMk id="2" creationId="{86FB9DB0-ECB3-4407-968D-33CB187E9056}"/>
          </ac:spMkLst>
        </pc:spChg>
        <pc:spChg chg="del">
          <ac:chgData name="Shubham Singh" userId="fd42cffcb36ca3ed" providerId="LiveId" clId="{F8432FD0-6974-46C2-9AAF-DE03B8EBAD03}" dt="2021-12-02T18:12:42.407" v="423" actId="478"/>
          <ac:spMkLst>
            <pc:docMk/>
            <pc:sldMk cId="2038782381" sldId="258"/>
            <ac:spMk id="3" creationId="{BDBC389F-C4AD-4EE5-98CD-0EC054BC109B}"/>
          </ac:spMkLst>
        </pc:spChg>
        <pc:spChg chg="add mod">
          <ac:chgData name="Shubham Singh" userId="fd42cffcb36ca3ed" providerId="LiveId" clId="{F8432FD0-6974-46C2-9AAF-DE03B8EBAD03}" dt="2021-12-03T22:45:34.822" v="2958" actId="3062"/>
          <ac:spMkLst>
            <pc:docMk/>
            <pc:sldMk cId="2038782381" sldId="258"/>
            <ac:spMk id="5" creationId="{3F80896C-7D70-40DD-9285-ABC832F52AC7}"/>
          </ac:spMkLst>
        </pc:spChg>
        <pc:spChg chg="add mod">
          <ac:chgData name="Shubham Singh" userId="fd42cffcb36ca3ed" providerId="LiveId" clId="{F8432FD0-6974-46C2-9AAF-DE03B8EBAD03}" dt="2021-12-03T22:45:34.822" v="2958" actId="3062"/>
          <ac:spMkLst>
            <pc:docMk/>
            <pc:sldMk cId="2038782381" sldId="258"/>
            <ac:spMk id="8" creationId="{6C3D95CE-29D8-4794-AE47-78A37F08096F}"/>
          </ac:spMkLst>
        </pc:spChg>
        <pc:spChg chg="add mod">
          <ac:chgData name="Shubham Singh" userId="fd42cffcb36ca3ed" providerId="LiveId" clId="{F8432FD0-6974-46C2-9AAF-DE03B8EBAD03}" dt="2021-12-03T22:45:48.605" v="2961" actId="1076"/>
          <ac:spMkLst>
            <pc:docMk/>
            <pc:sldMk cId="2038782381" sldId="258"/>
            <ac:spMk id="9" creationId="{A6777AB9-5D7C-4BFF-8C7B-16DC40A517BD}"/>
          </ac:spMkLst>
        </pc:spChg>
        <pc:spChg chg="add mod">
          <ac:chgData name="Shubham Singh" userId="fd42cffcb36ca3ed" providerId="LiveId" clId="{F8432FD0-6974-46C2-9AAF-DE03B8EBAD03}" dt="2021-12-03T22:45:54.267" v="2962" actId="1076"/>
          <ac:spMkLst>
            <pc:docMk/>
            <pc:sldMk cId="2038782381" sldId="258"/>
            <ac:spMk id="14" creationId="{48C81C06-F96A-40E1-8CF2-F9B06EB4929A}"/>
          </ac:spMkLst>
        </pc:spChg>
        <pc:spChg chg="add mod">
          <ac:chgData name="Shubham Singh" userId="fd42cffcb36ca3ed" providerId="LiveId" clId="{F8432FD0-6974-46C2-9AAF-DE03B8EBAD03}" dt="2021-12-03T22:45:34.822" v="2958" actId="3062"/>
          <ac:spMkLst>
            <pc:docMk/>
            <pc:sldMk cId="2038782381" sldId="258"/>
            <ac:spMk id="15" creationId="{93674C48-369C-4604-9194-F30C778D873E}"/>
          </ac:spMkLst>
        </pc:spChg>
        <pc:spChg chg="add mod">
          <ac:chgData name="Shubham Singh" userId="fd42cffcb36ca3ed" providerId="LiveId" clId="{F8432FD0-6974-46C2-9AAF-DE03B8EBAD03}" dt="2021-12-03T22:45:43.789" v="2960" actId="1076"/>
          <ac:spMkLst>
            <pc:docMk/>
            <pc:sldMk cId="2038782381" sldId="258"/>
            <ac:spMk id="16" creationId="{686636BE-CFBB-47A9-A679-383A7693BCC5}"/>
          </ac:spMkLst>
        </pc:spChg>
        <pc:picChg chg="add mod">
          <ac:chgData name="Shubham Singh" userId="fd42cffcb36ca3ed" providerId="LiveId" clId="{F8432FD0-6974-46C2-9AAF-DE03B8EBAD03}" dt="2021-12-03T22:28:34.330" v="2373" actId="1076"/>
          <ac:picMkLst>
            <pc:docMk/>
            <pc:sldMk cId="2038782381" sldId="258"/>
            <ac:picMk id="3" creationId="{20503C48-AAC2-4C1D-BB85-134113A76EE0}"/>
          </ac:picMkLst>
        </pc:picChg>
        <pc:picChg chg="add mod">
          <ac:chgData name="Shubham Singh" userId="fd42cffcb36ca3ed" providerId="LiveId" clId="{F8432FD0-6974-46C2-9AAF-DE03B8EBAD03}" dt="2021-12-03T22:28:39.528" v="2374" actId="1076"/>
          <ac:picMkLst>
            <pc:docMk/>
            <pc:sldMk cId="2038782381" sldId="258"/>
            <ac:picMk id="4" creationId="{723C23DB-401D-4D8F-9B7A-E006517E3A88}"/>
          </ac:picMkLst>
        </pc:picChg>
        <pc:picChg chg="add del mod">
          <ac:chgData name="Shubham Singh" userId="fd42cffcb36ca3ed" providerId="LiveId" clId="{F8432FD0-6974-46C2-9AAF-DE03B8EBAD03}" dt="2021-12-03T05:32:23.993" v="862" actId="478"/>
          <ac:picMkLst>
            <pc:docMk/>
            <pc:sldMk cId="2038782381" sldId="258"/>
            <ac:picMk id="5" creationId="{A469507B-BDAF-479E-A2C2-F7EAAB16F92E}"/>
          </ac:picMkLst>
        </pc:picChg>
        <pc:picChg chg="add mod">
          <ac:chgData name="Shubham Singh" userId="fd42cffcb36ca3ed" providerId="LiveId" clId="{F8432FD0-6974-46C2-9AAF-DE03B8EBAD03}" dt="2021-12-03T22:38:35.312" v="2519" actId="1076"/>
          <ac:picMkLst>
            <pc:docMk/>
            <pc:sldMk cId="2038782381" sldId="258"/>
            <ac:picMk id="7" creationId="{58554E56-379A-4AAA-A4F2-16AE9872793C}"/>
          </ac:picMkLst>
        </pc:picChg>
        <pc:picChg chg="add del mod">
          <ac:chgData name="Shubham Singh" userId="fd42cffcb36ca3ed" providerId="LiveId" clId="{F8432FD0-6974-46C2-9AAF-DE03B8EBAD03}" dt="2021-12-03T22:43:07.778" v="2771" actId="478"/>
          <ac:picMkLst>
            <pc:docMk/>
            <pc:sldMk cId="2038782381" sldId="258"/>
            <ac:picMk id="11" creationId="{D3862551-7F06-4364-9760-B7771B255E19}"/>
          </ac:picMkLst>
        </pc:picChg>
        <pc:picChg chg="add del mod">
          <ac:chgData name="Shubham Singh" userId="fd42cffcb36ca3ed" providerId="LiveId" clId="{F8432FD0-6974-46C2-9AAF-DE03B8EBAD03}" dt="2021-12-03T22:43:06.357" v="2770" actId="478"/>
          <ac:picMkLst>
            <pc:docMk/>
            <pc:sldMk cId="2038782381" sldId="258"/>
            <ac:picMk id="13" creationId="{90933C0C-B0C1-4B58-84A6-75892402F7FE}"/>
          </ac:picMkLst>
        </pc:picChg>
      </pc:sldChg>
      <pc:sldChg chg="addSp delSp modSp new mod ord">
        <pc:chgData name="Shubham Singh" userId="fd42cffcb36ca3ed" providerId="LiveId" clId="{F8432FD0-6974-46C2-9AAF-DE03B8EBAD03}" dt="2021-12-03T22:58:05.412" v="3026" actId="14100"/>
        <pc:sldMkLst>
          <pc:docMk/>
          <pc:sldMk cId="3093846476" sldId="259"/>
        </pc:sldMkLst>
        <pc:spChg chg="del">
          <ac:chgData name="Shubham Singh" userId="fd42cffcb36ca3ed" providerId="LiveId" clId="{F8432FD0-6974-46C2-9AAF-DE03B8EBAD03}" dt="2021-12-03T05:05:38.873" v="430" actId="478"/>
          <ac:spMkLst>
            <pc:docMk/>
            <pc:sldMk cId="3093846476" sldId="259"/>
            <ac:spMk id="2" creationId="{B023A391-3DB9-4E8E-9798-8D65E0AA9AB9}"/>
          </ac:spMkLst>
        </pc:spChg>
        <pc:spChg chg="del">
          <ac:chgData name="Shubham Singh" userId="fd42cffcb36ca3ed" providerId="LiveId" clId="{F8432FD0-6974-46C2-9AAF-DE03B8EBAD03}" dt="2021-12-03T05:05:44.213" v="431" actId="478"/>
          <ac:spMkLst>
            <pc:docMk/>
            <pc:sldMk cId="3093846476" sldId="259"/>
            <ac:spMk id="3" creationId="{BCED8D5D-DE45-48E8-8066-38D526E02B49}"/>
          </ac:spMkLst>
        </pc:spChg>
        <pc:spChg chg="add del mod">
          <ac:chgData name="Shubham Singh" userId="fd42cffcb36ca3ed" providerId="LiveId" clId="{F8432FD0-6974-46C2-9AAF-DE03B8EBAD03}" dt="2021-12-03T05:50:28.512" v="896" actId="478"/>
          <ac:spMkLst>
            <pc:docMk/>
            <pc:sldMk cId="3093846476" sldId="259"/>
            <ac:spMk id="4" creationId="{DFD5E01E-F072-4F19-B154-C0B4475AB26B}"/>
          </ac:spMkLst>
        </pc:spChg>
        <pc:spChg chg="add mod">
          <ac:chgData name="Shubham Singh" userId="fd42cffcb36ca3ed" providerId="LiveId" clId="{F8432FD0-6974-46C2-9AAF-DE03B8EBAD03}" dt="2021-12-03T22:57:37.996" v="3019" actId="1076"/>
          <ac:spMkLst>
            <pc:docMk/>
            <pc:sldMk cId="3093846476" sldId="259"/>
            <ac:spMk id="5" creationId="{22235C10-EF52-4D41-817C-EFF609297C1B}"/>
          </ac:spMkLst>
        </pc:spChg>
        <pc:spChg chg="add mod ord">
          <ac:chgData name="Shubham Singh" userId="fd42cffcb36ca3ed" providerId="LiveId" clId="{F8432FD0-6974-46C2-9AAF-DE03B8EBAD03}" dt="2021-12-03T22:57:14.387" v="2976" actId="1076"/>
          <ac:spMkLst>
            <pc:docMk/>
            <pc:sldMk cId="3093846476" sldId="259"/>
            <ac:spMk id="8" creationId="{15A267AF-7074-4C71-BC7C-9A955D2C5865}"/>
          </ac:spMkLst>
        </pc:spChg>
        <pc:spChg chg="add del mod">
          <ac:chgData name="Shubham Singh" userId="fd42cffcb36ca3ed" providerId="LiveId" clId="{F8432FD0-6974-46C2-9AAF-DE03B8EBAD03}" dt="2021-12-03T22:17:31.204" v="2304" actId="478"/>
          <ac:spMkLst>
            <pc:docMk/>
            <pc:sldMk cId="3093846476" sldId="259"/>
            <ac:spMk id="12" creationId="{D5283AB4-C981-42C1-9535-883CBC74B333}"/>
          </ac:spMkLst>
        </pc:spChg>
        <pc:spChg chg="add mod">
          <ac:chgData name="Shubham Singh" userId="fd42cffcb36ca3ed" providerId="LiveId" clId="{F8432FD0-6974-46C2-9AAF-DE03B8EBAD03}" dt="2021-12-03T22:56:32.469" v="2967" actId="14100"/>
          <ac:spMkLst>
            <pc:docMk/>
            <pc:sldMk cId="3093846476" sldId="259"/>
            <ac:spMk id="13" creationId="{5BAAEBDF-0120-44E4-BCBD-8DF468F23A1A}"/>
          </ac:spMkLst>
        </pc:spChg>
        <pc:picChg chg="add mod">
          <ac:chgData name="Shubham Singh" userId="fd42cffcb36ca3ed" providerId="LiveId" clId="{F8432FD0-6974-46C2-9AAF-DE03B8EBAD03}" dt="2021-12-03T22:56:49.211" v="2972" actId="1076"/>
          <ac:picMkLst>
            <pc:docMk/>
            <pc:sldMk cId="3093846476" sldId="259"/>
            <ac:picMk id="3" creationId="{84D823F8-8A95-4989-8DB7-83BF2A5A6286}"/>
          </ac:picMkLst>
        </pc:picChg>
        <pc:picChg chg="add mod">
          <ac:chgData name="Shubham Singh" userId="fd42cffcb36ca3ed" providerId="LiveId" clId="{F8432FD0-6974-46C2-9AAF-DE03B8EBAD03}" dt="2021-12-03T22:56:34.554" v="2968" actId="1076"/>
          <ac:picMkLst>
            <pc:docMk/>
            <pc:sldMk cId="3093846476" sldId="259"/>
            <ac:picMk id="7" creationId="{816ECBC4-5CB2-4F62-AD18-8F03B40F1B2B}"/>
          </ac:picMkLst>
        </pc:picChg>
        <pc:picChg chg="add mod">
          <ac:chgData name="Shubham Singh" userId="fd42cffcb36ca3ed" providerId="LiveId" clId="{F8432FD0-6974-46C2-9AAF-DE03B8EBAD03}" dt="2021-12-03T22:56:36.110" v="2969" actId="1076"/>
          <ac:picMkLst>
            <pc:docMk/>
            <pc:sldMk cId="3093846476" sldId="259"/>
            <ac:picMk id="9" creationId="{0DFB7B2B-B930-4D46-9447-307FDE16EEA9}"/>
          </ac:picMkLst>
        </pc:picChg>
        <pc:picChg chg="add mod">
          <ac:chgData name="Shubham Singh" userId="fd42cffcb36ca3ed" providerId="LiveId" clId="{F8432FD0-6974-46C2-9AAF-DE03B8EBAD03}" dt="2021-12-03T22:56:53.560" v="2973" actId="1076"/>
          <ac:picMkLst>
            <pc:docMk/>
            <pc:sldMk cId="3093846476" sldId="259"/>
            <ac:picMk id="11" creationId="{DCA8D4E6-881B-46FF-B4EE-75D7EAC4DF69}"/>
          </ac:picMkLst>
        </pc:picChg>
        <pc:cxnChg chg="add mod">
          <ac:chgData name="Shubham Singh" userId="fd42cffcb36ca3ed" providerId="LiveId" clId="{F8432FD0-6974-46C2-9AAF-DE03B8EBAD03}" dt="2021-12-03T22:57:53.547" v="3022" actId="13822"/>
          <ac:cxnSpMkLst>
            <pc:docMk/>
            <pc:sldMk cId="3093846476" sldId="259"/>
            <ac:cxnSpMk id="6" creationId="{8AB7774C-4E6D-4170-95F0-2443ED1BA4D2}"/>
          </ac:cxnSpMkLst>
        </pc:cxnChg>
        <pc:cxnChg chg="add mod">
          <ac:chgData name="Shubham Singh" userId="fd42cffcb36ca3ed" providerId="LiveId" clId="{F8432FD0-6974-46C2-9AAF-DE03B8EBAD03}" dt="2021-12-03T22:58:05.412" v="3026" actId="14100"/>
          <ac:cxnSpMkLst>
            <pc:docMk/>
            <pc:sldMk cId="3093846476" sldId="259"/>
            <ac:cxnSpMk id="14" creationId="{F1E3AE0A-95E1-4521-AA6C-4D5CE29D287B}"/>
          </ac:cxnSpMkLst>
        </pc:cxnChg>
      </pc:sldChg>
      <pc:sldChg chg="addSp delSp modSp new mod">
        <pc:chgData name="Shubham Singh" userId="fd42cffcb36ca3ed" providerId="LiveId" clId="{F8432FD0-6974-46C2-9AAF-DE03B8EBAD03}" dt="2021-12-03T21:40:38.945" v="2035" actId="3062"/>
        <pc:sldMkLst>
          <pc:docMk/>
          <pc:sldMk cId="3221580074" sldId="260"/>
        </pc:sldMkLst>
        <pc:spChg chg="del">
          <ac:chgData name="Shubham Singh" userId="fd42cffcb36ca3ed" providerId="LiveId" clId="{F8432FD0-6974-46C2-9AAF-DE03B8EBAD03}" dt="2021-12-03T19:55:23.602" v="1265" actId="478"/>
          <ac:spMkLst>
            <pc:docMk/>
            <pc:sldMk cId="3221580074" sldId="260"/>
            <ac:spMk id="2" creationId="{4CEF6067-2B30-4620-9D5E-C88B8CA71083}"/>
          </ac:spMkLst>
        </pc:spChg>
        <pc:spChg chg="del">
          <ac:chgData name="Shubham Singh" userId="fd42cffcb36ca3ed" providerId="LiveId" clId="{F8432FD0-6974-46C2-9AAF-DE03B8EBAD03}" dt="2021-12-03T19:55:25.481" v="1266" actId="478"/>
          <ac:spMkLst>
            <pc:docMk/>
            <pc:sldMk cId="3221580074" sldId="260"/>
            <ac:spMk id="3" creationId="{497D0230-4EE6-4974-A1CA-1403DC12CA92}"/>
          </ac:spMkLst>
        </pc:spChg>
        <pc:spChg chg="add del mod">
          <ac:chgData name="Shubham Singh" userId="fd42cffcb36ca3ed" providerId="LiveId" clId="{F8432FD0-6974-46C2-9AAF-DE03B8EBAD03}" dt="2021-12-03T21:34:58.092" v="1751" actId="1035"/>
          <ac:spMkLst>
            <pc:docMk/>
            <pc:sldMk cId="3221580074" sldId="260"/>
            <ac:spMk id="6" creationId="{8F067BFB-CA4C-4ABA-8818-489EDE0BE4FC}"/>
          </ac:spMkLst>
        </pc:spChg>
        <pc:spChg chg="add mod">
          <ac:chgData name="Shubham Singh" userId="fd42cffcb36ca3ed" providerId="LiveId" clId="{F8432FD0-6974-46C2-9AAF-DE03B8EBAD03}" dt="2021-12-03T21:34:58.092" v="1751" actId="1035"/>
          <ac:spMkLst>
            <pc:docMk/>
            <pc:sldMk cId="3221580074" sldId="260"/>
            <ac:spMk id="7" creationId="{18E8DD56-D550-48C3-A39D-F49E6831BFBE}"/>
          </ac:spMkLst>
        </pc:spChg>
        <pc:spChg chg="add mod">
          <ac:chgData name="Shubham Singh" userId="fd42cffcb36ca3ed" providerId="LiveId" clId="{F8432FD0-6974-46C2-9AAF-DE03B8EBAD03}" dt="2021-12-03T21:34:58.092" v="1751" actId="1035"/>
          <ac:spMkLst>
            <pc:docMk/>
            <pc:sldMk cId="3221580074" sldId="260"/>
            <ac:spMk id="8" creationId="{92E5EDEF-3837-44DD-9E4C-EED977E09762}"/>
          </ac:spMkLst>
        </pc:spChg>
        <pc:spChg chg="add mod">
          <ac:chgData name="Shubham Singh" userId="fd42cffcb36ca3ed" providerId="LiveId" clId="{F8432FD0-6974-46C2-9AAF-DE03B8EBAD03}" dt="2021-12-03T21:34:58.092" v="1751" actId="1035"/>
          <ac:spMkLst>
            <pc:docMk/>
            <pc:sldMk cId="3221580074" sldId="260"/>
            <ac:spMk id="20" creationId="{C45F3B02-FD0F-4C74-8894-A9A473C3D63A}"/>
          </ac:spMkLst>
        </pc:spChg>
        <pc:spChg chg="add mod">
          <ac:chgData name="Shubham Singh" userId="fd42cffcb36ca3ed" providerId="LiveId" clId="{F8432FD0-6974-46C2-9AAF-DE03B8EBAD03}" dt="2021-12-03T21:34:58.092" v="1751" actId="1035"/>
          <ac:spMkLst>
            <pc:docMk/>
            <pc:sldMk cId="3221580074" sldId="260"/>
            <ac:spMk id="23" creationId="{08062B2D-383E-4339-940C-DDDB2FC0EC97}"/>
          </ac:spMkLst>
        </pc:spChg>
        <pc:spChg chg="add mod">
          <ac:chgData name="Shubham Singh" userId="fd42cffcb36ca3ed" providerId="LiveId" clId="{F8432FD0-6974-46C2-9AAF-DE03B8EBAD03}" dt="2021-12-03T21:34:58.092" v="1751" actId="1035"/>
          <ac:spMkLst>
            <pc:docMk/>
            <pc:sldMk cId="3221580074" sldId="260"/>
            <ac:spMk id="24" creationId="{D1BA5F04-4EB8-4CAE-BAF6-9D66E9684A64}"/>
          </ac:spMkLst>
        </pc:spChg>
        <pc:spChg chg="add mod">
          <ac:chgData name="Shubham Singh" userId="fd42cffcb36ca3ed" providerId="LiveId" clId="{F8432FD0-6974-46C2-9AAF-DE03B8EBAD03}" dt="2021-12-03T21:37:31.404" v="1913" actId="1076"/>
          <ac:spMkLst>
            <pc:docMk/>
            <pc:sldMk cId="3221580074" sldId="260"/>
            <ac:spMk id="25" creationId="{B471CDE0-3F34-4053-B994-0278B84F2C70}"/>
          </ac:spMkLst>
        </pc:spChg>
        <pc:spChg chg="add mod">
          <ac:chgData name="Shubham Singh" userId="fd42cffcb36ca3ed" providerId="LiveId" clId="{F8432FD0-6974-46C2-9AAF-DE03B8EBAD03}" dt="2021-12-03T21:38:59.421" v="1994" actId="20577"/>
          <ac:spMkLst>
            <pc:docMk/>
            <pc:sldMk cId="3221580074" sldId="260"/>
            <ac:spMk id="30" creationId="{37910E7D-89CB-4C48-B3CA-7549DE52B1FF}"/>
          </ac:spMkLst>
        </pc:spChg>
        <pc:spChg chg="add mod">
          <ac:chgData name="Shubham Singh" userId="fd42cffcb36ca3ed" providerId="LiveId" clId="{F8432FD0-6974-46C2-9AAF-DE03B8EBAD03}" dt="2021-12-03T21:40:38.945" v="2035" actId="3062"/>
          <ac:spMkLst>
            <pc:docMk/>
            <pc:sldMk cId="3221580074" sldId="260"/>
            <ac:spMk id="31" creationId="{2F19BF07-116E-4925-B321-45576D6ADF53}"/>
          </ac:spMkLst>
        </pc:spChg>
        <pc:picChg chg="add mod">
          <ac:chgData name="Shubham Singh" userId="fd42cffcb36ca3ed" providerId="LiveId" clId="{F8432FD0-6974-46C2-9AAF-DE03B8EBAD03}" dt="2021-12-03T21:34:58.092" v="1751" actId="1035"/>
          <ac:picMkLst>
            <pc:docMk/>
            <pc:sldMk cId="3221580074" sldId="260"/>
            <ac:picMk id="5" creationId="{56CC832A-8B2F-4E8A-9039-D038CC128B50}"/>
          </ac:picMkLst>
        </pc:picChg>
        <pc:picChg chg="add mod modCrop">
          <ac:chgData name="Shubham Singh" userId="fd42cffcb36ca3ed" providerId="LiveId" clId="{F8432FD0-6974-46C2-9AAF-DE03B8EBAD03}" dt="2021-12-03T21:34:58.092" v="1751" actId="1035"/>
          <ac:picMkLst>
            <pc:docMk/>
            <pc:sldMk cId="3221580074" sldId="260"/>
            <ac:picMk id="10" creationId="{55098271-670F-4E49-BCB3-D2EE85CC3981}"/>
          </ac:picMkLst>
        </pc:picChg>
        <pc:picChg chg="add mod modCrop">
          <ac:chgData name="Shubham Singh" userId="fd42cffcb36ca3ed" providerId="LiveId" clId="{F8432FD0-6974-46C2-9AAF-DE03B8EBAD03}" dt="2021-12-03T21:34:58.092" v="1751" actId="1035"/>
          <ac:picMkLst>
            <pc:docMk/>
            <pc:sldMk cId="3221580074" sldId="260"/>
            <ac:picMk id="12" creationId="{F6D24B88-A109-4442-B591-54030EBABCDF}"/>
          </ac:picMkLst>
        </pc:picChg>
        <pc:picChg chg="add mod modCrop">
          <ac:chgData name="Shubham Singh" userId="fd42cffcb36ca3ed" providerId="LiveId" clId="{F8432FD0-6974-46C2-9AAF-DE03B8EBAD03}" dt="2021-12-03T21:34:58.092" v="1751" actId="1035"/>
          <ac:picMkLst>
            <pc:docMk/>
            <pc:sldMk cId="3221580074" sldId="260"/>
            <ac:picMk id="14" creationId="{C810F0D3-F552-46CE-91D6-737447432183}"/>
          </ac:picMkLst>
        </pc:picChg>
        <pc:picChg chg="add mod">
          <ac:chgData name="Shubham Singh" userId="fd42cffcb36ca3ed" providerId="LiveId" clId="{F8432FD0-6974-46C2-9AAF-DE03B8EBAD03}" dt="2021-12-03T21:34:58.092" v="1751" actId="1035"/>
          <ac:picMkLst>
            <pc:docMk/>
            <pc:sldMk cId="3221580074" sldId="260"/>
            <ac:picMk id="22" creationId="{9B2037E0-B98B-4697-A056-6B4E38DACA12}"/>
          </ac:picMkLst>
        </pc:picChg>
        <pc:picChg chg="add mod">
          <ac:chgData name="Shubham Singh" userId="fd42cffcb36ca3ed" providerId="LiveId" clId="{F8432FD0-6974-46C2-9AAF-DE03B8EBAD03}" dt="2021-12-03T21:37:43.417" v="1918" actId="14100"/>
          <ac:picMkLst>
            <pc:docMk/>
            <pc:sldMk cId="3221580074" sldId="260"/>
            <ac:picMk id="27" creationId="{693345AB-959A-4A38-9961-4B257A309FF2}"/>
          </ac:picMkLst>
        </pc:picChg>
        <pc:picChg chg="add del">
          <ac:chgData name="Shubham Singh" userId="fd42cffcb36ca3ed" providerId="LiveId" clId="{F8432FD0-6974-46C2-9AAF-DE03B8EBAD03}" dt="2021-12-03T21:38:12.677" v="1920" actId="22"/>
          <ac:picMkLst>
            <pc:docMk/>
            <pc:sldMk cId="3221580074" sldId="260"/>
            <ac:picMk id="29" creationId="{D3B64106-6A9F-439C-8646-A482D6E94422}"/>
          </ac:picMkLst>
        </pc:picChg>
        <pc:cxnChg chg="add mod">
          <ac:chgData name="Shubham Singh" userId="fd42cffcb36ca3ed" providerId="LiveId" clId="{F8432FD0-6974-46C2-9AAF-DE03B8EBAD03}" dt="2021-12-03T21:34:58.092" v="1751" actId="1035"/>
          <ac:cxnSpMkLst>
            <pc:docMk/>
            <pc:sldMk cId="3221580074" sldId="260"/>
            <ac:cxnSpMk id="16" creationId="{ECA004E3-D973-4FDC-B578-E0AE4EAED4E6}"/>
          </ac:cxnSpMkLst>
        </pc:cxnChg>
        <pc:cxnChg chg="add mod">
          <ac:chgData name="Shubham Singh" userId="fd42cffcb36ca3ed" providerId="LiveId" clId="{F8432FD0-6974-46C2-9AAF-DE03B8EBAD03}" dt="2021-12-03T21:34:58.092" v="1751" actId="1035"/>
          <ac:cxnSpMkLst>
            <pc:docMk/>
            <pc:sldMk cId="3221580074" sldId="260"/>
            <ac:cxnSpMk id="18" creationId="{27EFE967-E767-404C-A47A-90FF2BCA66F9}"/>
          </ac:cxnSpMkLst>
        </pc:cxnChg>
      </pc:sldChg>
      <pc:sldChg chg="modSp new mod">
        <pc:chgData name="Shubham Singh" userId="fd42cffcb36ca3ed" providerId="LiveId" clId="{F8432FD0-6974-46C2-9AAF-DE03B8EBAD03}" dt="2021-12-03T22:58:27.687" v="3046" actId="20577"/>
        <pc:sldMkLst>
          <pc:docMk/>
          <pc:sldMk cId="3872093791" sldId="261"/>
        </pc:sldMkLst>
        <pc:spChg chg="mod">
          <ac:chgData name="Shubham Singh" userId="fd42cffcb36ca3ed" providerId="LiveId" clId="{F8432FD0-6974-46C2-9AAF-DE03B8EBAD03}" dt="2021-12-03T22:58:27.687" v="3046" actId="20577"/>
          <ac:spMkLst>
            <pc:docMk/>
            <pc:sldMk cId="3872093791" sldId="261"/>
            <ac:spMk id="2" creationId="{0E75704F-690F-4B59-A16E-71C23A92168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64529-34A2-4A5C-BBA9-569FD6AD56A6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EEB64-DAF5-4702-B484-78D90DFFF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410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How many baseline users to skip</a:t>
            </a:r>
          </a:p>
          <a:p>
            <a:pPr marL="0" indent="0">
              <a:buNone/>
            </a:pPr>
            <a:r>
              <a:rPr lang="en-IN" dirty="0"/>
              <a:t>(Stabilizing the imbalance ratio)</a:t>
            </a:r>
          </a:p>
          <a:p>
            <a:pPr marL="0" indent="0">
              <a:buNone/>
            </a:pPr>
            <a:r>
              <a:rPr lang="en-IN" dirty="0"/>
              <a:t>Adding pseudo user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Formulation of recommender system </a:t>
            </a:r>
          </a:p>
          <a:p>
            <a:pPr marL="0" indent="0">
              <a:buNone/>
            </a:pPr>
            <a:r>
              <a:rPr lang="en-IN" dirty="0"/>
              <a:t>Trained Embedder matrix used </a:t>
            </a:r>
          </a:p>
          <a:p>
            <a:pPr marL="0" indent="0">
              <a:buNone/>
            </a:pPr>
            <a:r>
              <a:rPr lang="en-IN" dirty="0"/>
              <a:t>Cosine similarity- to determine association between users and items</a:t>
            </a:r>
          </a:p>
          <a:p>
            <a:pPr marL="0" indent="0">
              <a:buNone/>
            </a:pPr>
            <a:r>
              <a:rPr lang="en-IN" dirty="0"/>
              <a:t>User similarity based weights multiplied with item based weights to recommend new items to user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EEB64-DAF5-4702-B484-78D90DFFF2F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74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7747F-11B2-4DA8-B385-CE09E5BDC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09823-E289-4ADD-A105-D3C3891A3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45A38-13F3-4586-8F63-9909B865E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0307-3D3B-4ABF-B76B-22AAC423B23B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A1015-F61F-452F-95C5-7834C0F8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DA6FF-B0A5-46BC-9077-E2D26C2C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B463-7DC8-45A1-B9B3-89AED77B0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28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CA40F-6AAC-4BCE-BCA7-62B7A124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BB0FA-A81A-48D3-88E5-13581390E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34DF1-67AD-47A4-9D10-667E3582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0307-3D3B-4ABF-B76B-22AAC423B23B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9A67E-F32B-441D-8CDF-0451CC9A6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CCB60-A1B3-42C9-9DA9-7956DB0F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B463-7DC8-45A1-B9B3-89AED77B0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42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80C67-7796-4BFC-8191-7082F81AC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78302-DF6D-48CA-A422-7A512CA85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45519-8A31-4D95-9249-E296F92C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0307-3D3B-4ABF-B76B-22AAC423B23B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3F1BE-76E6-48C2-BEA4-3E187DCD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635BB-F299-44F8-AB91-B431B345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B463-7DC8-45A1-B9B3-89AED77B0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58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C30E-C9D1-46FB-B938-5561C8F9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8A9CE-6E7E-4E5C-A651-AA7AA5C17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5B153-7062-42C2-8B72-DC79C4239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0307-3D3B-4ABF-B76B-22AAC423B23B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AECDA-AC59-4F76-94BE-CA5E3BB2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8973C-C14B-4DC2-92E8-FFD865D9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B463-7DC8-45A1-B9B3-89AED77B0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26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B317-5A36-4B88-9FA6-6458A2A17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7B140-2BBA-4D0F-A347-0C6BEAA12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E74E0-388E-45D0-93CD-3E8A62592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0307-3D3B-4ABF-B76B-22AAC423B23B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CC613-FDE9-435F-B894-86B13CBD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763E6-6DCE-4B3C-9BB0-7DC73C968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B463-7DC8-45A1-B9B3-89AED77B0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08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4B67-B153-42C5-B7EF-B85692BF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75309-B020-4069-B882-C1CE9A036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5DF8C-8114-4D79-9B3B-979C0AD05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9A07B-765D-4D46-BD54-CFC3EA613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0307-3D3B-4ABF-B76B-22AAC423B23B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5355C-300B-4ADA-95B5-F9119123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C75F7-0969-40BB-854E-BE870644D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B463-7DC8-45A1-B9B3-89AED77B0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18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CFC5-A7F7-4F95-B338-2D3160521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BB675-CAB6-4086-84A2-7698BB6D0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9B1A2-0972-4193-8593-94DCFE517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5FE19-F23F-4913-8EC4-1BA9A2416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FE244-5F8F-4E42-82A2-4790EC23B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B088E-E99E-4669-BE25-4BA473083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0307-3D3B-4ABF-B76B-22AAC423B23B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0B3841-984E-4E39-9515-CE1335E4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8CE8A6-01FC-4FD6-9305-3169F1A5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B463-7DC8-45A1-B9B3-89AED77B0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09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D907-43A6-4363-9A6B-D845F251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BA2A4-15A4-455C-AA55-044B74ED2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0307-3D3B-4ABF-B76B-22AAC423B23B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8859A-DC8C-46E4-B130-AA51BBB5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FE616-6063-46DE-940C-C69DDB08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B463-7DC8-45A1-B9B3-89AED77B0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63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1585CF-89EE-4016-8E27-3AA8FDE2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0307-3D3B-4ABF-B76B-22AAC423B23B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F0AE43-EE06-4959-B9F5-B1BC961D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FE25D-F8A2-464A-A94D-31BAD971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B463-7DC8-45A1-B9B3-89AED77B0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46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742C5-A723-4C69-B159-8952DAB5D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51702-7527-4F7F-A7EB-30FDF98A2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330BE-51C9-4E25-8457-634A8CEAA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F0EA3-50C1-4B06-8AE8-249CD17F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0307-3D3B-4ABF-B76B-22AAC423B23B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69D4B-51BB-480C-95F7-A65078CB1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9F512-A978-47EA-A66F-3744E5A4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B463-7DC8-45A1-B9B3-89AED77B0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07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4D12-2202-4681-9A23-687A231B5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A3E4C-7000-462D-A72F-F87FE93C9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3B42F-908F-4302-83BC-358A64BDD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A2EBD-73D0-46E0-A37D-C087B4A9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0307-3D3B-4ABF-B76B-22AAC423B23B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C7903-E94D-4776-B6EC-7E1ACAFF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66D50-D29C-45C2-8AB6-FDCA7411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B463-7DC8-45A1-B9B3-89AED77B0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67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434D7C-5E74-4B35-8B47-4C01D729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AE3B1-B2CE-43B2-A1A6-1B455421C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8F204-22D5-4EA7-B46C-DBB0EE381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40307-3D3B-4ABF-B76B-22AAC423B23B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4F5BF-1A80-4B93-8106-183C55322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2D8E1-DA6F-4BDB-AB8A-8EE1AAA10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7B463-7DC8-45A1-B9B3-89AED77B0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45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90D4F-C5B8-460C-858D-DE133302F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59162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Introduce idea of recommender system – Matrix factorization</a:t>
            </a:r>
          </a:p>
          <a:p>
            <a:r>
              <a:rPr lang="en-IN" dirty="0"/>
              <a:t>DATSET introduction</a:t>
            </a:r>
          </a:p>
          <a:p>
            <a:r>
              <a:rPr lang="en-IN" dirty="0"/>
              <a:t>LABEL ENCODING</a:t>
            </a:r>
          </a:p>
          <a:p>
            <a:r>
              <a:rPr lang="en-IN" dirty="0"/>
              <a:t>BASELINE MODDEL Walkthrough</a:t>
            </a:r>
          </a:p>
          <a:p>
            <a:r>
              <a:rPr lang="en-IN" dirty="0"/>
              <a:t>Initial experimentation-Imbalance dataset, pseudo user, hyperparameter selection</a:t>
            </a:r>
          </a:p>
          <a:p>
            <a:r>
              <a:rPr lang="en-IN" dirty="0"/>
              <a:t>Prediction based recommendation</a:t>
            </a:r>
          </a:p>
          <a:p>
            <a:r>
              <a:rPr lang="en-IN" dirty="0"/>
              <a:t>Embedder based calculated recommendation</a:t>
            </a:r>
          </a:p>
          <a:p>
            <a:r>
              <a:rPr lang="en-IN" dirty="0"/>
              <a:t>RNN sequential advance model and related story</a:t>
            </a:r>
          </a:p>
        </p:txBody>
      </p:sp>
    </p:spTree>
    <p:extLst>
      <p:ext uri="{BB962C8B-B14F-4D97-AF65-F5344CB8AC3E}">
        <p14:creationId xmlns:p14="http://schemas.microsoft.com/office/powerpoint/2010/main" val="85790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0EF86CA-3E24-4361-8A26-2F2B825DD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898" y="891087"/>
            <a:ext cx="1372109" cy="12672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5E14F5-FEB0-44DA-8033-CB8348B03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64" y="2438238"/>
            <a:ext cx="901103" cy="8322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5E3C53-5B4C-46BD-A743-E34CBD42D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783" y="2718155"/>
            <a:ext cx="901103" cy="8322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75282D-F3C7-4E26-9DE3-D1D2454E7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699" y="3090848"/>
            <a:ext cx="901103" cy="8322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EB7446-9DEC-47CC-8E2E-DE5D05ABC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862" y="3055660"/>
            <a:ext cx="901103" cy="8322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5C6AFB-9BEC-441D-A5EC-B6ACAE65E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330" y="3706310"/>
            <a:ext cx="901103" cy="8322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D6F881-CEAA-43C6-AE80-9C769B668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388" y="3560241"/>
            <a:ext cx="901103" cy="8322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5D4B7A-67DA-4684-8812-C6EDF6176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107" y="2349045"/>
            <a:ext cx="901103" cy="8322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03FC43-94B8-4221-9340-2D89EDFEE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671" y="1308444"/>
            <a:ext cx="889169" cy="8212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7933DFD-8699-4EF6-B2CE-4F2B61FFB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169" y="862418"/>
            <a:ext cx="1372109" cy="12672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3EE7DC3-8B22-4E5D-9464-9218168A2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169" y="2916767"/>
            <a:ext cx="1372109" cy="12672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8B8576-6635-45B4-8ACE-EDB444461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032" y="4357687"/>
            <a:ext cx="1409700" cy="16573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DC3F2C8-B01D-44B8-B711-2DBB0D15E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8798" y="4967507"/>
            <a:ext cx="1876425" cy="168592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1FE94BD-D75D-4992-883F-A2A41D9FBE7E}"/>
              </a:ext>
            </a:extLst>
          </p:cNvPr>
          <p:cNvCxnSpPr>
            <a:cxnSpLocks/>
          </p:cNvCxnSpPr>
          <p:nvPr/>
        </p:nvCxnSpPr>
        <p:spPr>
          <a:xfrm>
            <a:off x="8744505" y="88777"/>
            <a:ext cx="41949" cy="4552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4452E8-A9F2-4BFE-ACA4-B8A48BD00FEB}"/>
              </a:ext>
            </a:extLst>
          </p:cNvPr>
          <p:cNvCxnSpPr>
            <a:cxnSpLocks/>
          </p:cNvCxnSpPr>
          <p:nvPr/>
        </p:nvCxnSpPr>
        <p:spPr>
          <a:xfrm>
            <a:off x="10718872" y="88776"/>
            <a:ext cx="33088" cy="4552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4BEA55-DF34-4C7A-9721-EEACCB1F0542}"/>
              </a:ext>
            </a:extLst>
          </p:cNvPr>
          <p:cNvCxnSpPr>
            <a:cxnSpLocks/>
          </p:cNvCxnSpPr>
          <p:nvPr/>
        </p:nvCxnSpPr>
        <p:spPr>
          <a:xfrm>
            <a:off x="5390036" y="2366801"/>
            <a:ext cx="6708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D73C1A-65C9-4EF9-B468-9A243478C554}"/>
              </a:ext>
            </a:extLst>
          </p:cNvPr>
          <p:cNvCxnSpPr>
            <a:cxnSpLocks/>
          </p:cNvCxnSpPr>
          <p:nvPr/>
        </p:nvCxnSpPr>
        <p:spPr>
          <a:xfrm>
            <a:off x="5390036" y="851482"/>
            <a:ext cx="6708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E6D0A3-295C-4A8C-8CD7-FFBDCD0D0B00}"/>
              </a:ext>
            </a:extLst>
          </p:cNvPr>
          <p:cNvCxnSpPr>
            <a:cxnSpLocks/>
          </p:cNvCxnSpPr>
          <p:nvPr/>
        </p:nvCxnSpPr>
        <p:spPr>
          <a:xfrm>
            <a:off x="5291091" y="4640963"/>
            <a:ext cx="68279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47EA1F-B858-4FEF-B104-6C67C0EF5AE9}"/>
              </a:ext>
            </a:extLst>
          </p:cNvPr>
          <p:cNvCxnSpPr>
            <a:cxnSpLocks/>
          </p:cNvCxnSpPr>
          <p:nvPr/>
        </p:nvCxnSpPr>
        <p:spPr>
          <a:xfrm>
            <a:off x="5890095" y="72951"/>
            <a:ext cx="33088" cy="4552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Thinking Man Clipart, Transparent PNG Clipart Images Free Download -  ClipartMax">
            <a:extLst>
              <a:ext uri="{FF2B5EF4-FFF2-40B4-BE49-F238E27FC236}">
                <a16:creationId xmlns:a16="http://schemas.microsoft.com/office/drawing/2014/main" id="{6B09985D-D00A-4CF4-963C-271D0845B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44" r="65337" b="1"/>
          <a:stretch/>
        </p:blipFill>
        <p:spPr bwMode="auto">
          <a:xfrm flipH="1">
            <a:off x="5072393" y="1178027"/>
            <a:ext cx="459974" cy="96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Thinking Man Clipart, Transparent PNG Clipart Images Free Download -  ClipartMax">
            <a:extLst>
              <a:ext uri="{FF2B5EF4-FFF2-40B4-BE49-F238E27FC236}">
                <a16:creationId xmlns:a16="http://schemas.microsoft.com/office/drawing/2014/main" id="{E9DC1FAA-70EE-4EBD-BC71-BEE580FF73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44" r="65337" b="1"/>
          <a:stretch/>
        </p:blipFill>
        <p:spPr bwMode="auto">
          <a:xfrm>
            <a:off x="5101184" y="3346302"/>
            <a:ext cx="459974" cy="96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EDD9972-EF3D-415A-B1BC-0D6F1524842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480" t="1" b="5846"/>
          <a:stretch/>
        </p:blipFill>
        <p:spPr>
          <a:xfrm>
            <a:off x="6813459" y="118235"/>
            <a:ext cx="766986" cy="63907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E374A9A-436F-4665-9936-365FDF551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0486" y="1081788"/>
            <a:ext cx="889169" cy="82120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B155EFA-9CB1-4E7E-A89E-BA37CF471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901" y="2916552"/>
            <a:ext cx="1372109" cy="126723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BEE4964-D319-4FC9-AE8D-B9381AD798B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022"/>
          <a:stretch/>
        </p:blipFill>
        <p:spPr>
          <a:xfrm>
            <a:off x="9405372" y="99029"/>
            <a:ext cx="694582" cy="649254"/>
          </a:xfrm>
          <a:prstGeom prst="rect">
            <a:avLst/>
          </a:prstGeom>
        </p:spPr>
      </p:pic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7E33E7D-ABD6-4F6F-B0F0-1A4304B595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83994" y="4407858"/>
            <a:ext cx="828675" cy="70861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E4DC80C-003F-438D-8618-582D8F458C56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8450732" y="5186362"/>
            <a:ext cx="1158066" cy="6241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Cloud 54">
            <a:extLst>
              <a:ext uri="{FF2B5EF4-FFF2-40B4-BE49-F238E27FC236}">
                <a16:creationId xmlns:a16="http://schemas.microsoft.com/office/drawing/2014/main" id="{DF3F3C23-FEEE-4AB6-B6F6-F9BCAC596C4D}"/>
              </a:ext>
            </a:extLst>
          </p:cNvPr>
          <p:cNvSpPr/>
          <p:nvPr/>
        </p:nvSpPr>
        <p:spPr>
          <a:xfrm rot="21174307">
            <a:off x="3534671" y="5145841"/>
            <a:ext cx="3394297" cy="1563193"/>
          </a:xfrm>
          <a:prstGeom prst="cloud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Need to capture this behavioural trend</a:t>
            </a:r>
          </a:p>
        </p:txBody>
      </p:sp>
      <p:sp>
        <p:nvSpPr>
          <p:cNvPr id="56" name="Cloud 55">
            <a:extLst>
              <a:ext uri="{FF2B5EF4-FFF2-40B4-BE49-F238E27FC236}">
                <a16:creationId xmlns:a16="http://schemas.microsoft.com/office/drawing/2014/main" id="{006ACE3C-054D-4B5E-B20B-6C0F35BA9A72}"/>
              </a:ext>
            </a:extLst>
          </p:cNvPr>
          <p:cNvSpPr/>
          <p:nvPr/>
        </p:nvSpPr>
        <p:spPr>
          <a:xfrm rot="21174307">
            <a:off x="1653440" y="3395537"/>
            <a:ext cx="3570575" cy="1630859"/>
          </a:xfrm>
          <a:prstGeom prst="cloud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Cannot burden my customer with direct feedbacks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 # of events is low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BA6E92A-7928-40D8-922E-45F92205A233}"/>
              </a:ext>
            </a:extLst>
          </p:cNvPr>
          <p:cNvSpPr/>
          <p:nvPr/>
        </p:nvSpPr>
        <p:spPr>
          <a:xfrm>
            <a:off x="170933" y="4791203"/>
            <a:ext cx="2024109" cy="5945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View, </a:t>
            </a:r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add_to_cart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transaction</a:t>
            </a:r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6F0E2F-E500-4E96-BB43-18354122B2AD}"/>
              </a:ext>
            </a:extLst>
          </p:cNvPr>
          <p:cNvSpPr txBox="1"/>
          <p:nvPr/>
        </p:nvSpPr>
        <p:spPr>
          <a:xfrm>
            <a:off x="126207" y="81273"/>
            <a:ext cx="3744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Experimentally determined encoding of combination/multiplicity of these events helped us formulate our target/objective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98E1A85E-0D62-42EE-B19E-E16205ACB1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733" y="1580344"/>
            <a:ext cx="4087913" cy="972906"/>
          </a:xfrm>
          <a:prstGeom prst="rect">
            <a:avLst/>
          </a:prstGeom>
        </p:spPr>
      </p:pic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E5D2053A-9E5E-4539-875B-6F1BB8C1D9CF}"/>
              </a:ext>
            </a:extLst>
          </p:cNvPr>
          <p:cNvCxnSpPr>
            <a:stCxn id="55" idx="2"/>
          </p:cNvCxnSpPr>
          <p:nvPr/>
        </p:nvCxnSpPr>
        <p:spPr>
          <a:xfrm rot="10800000">
            <a:off x="2929631" y="5088459"/>
            <a:ext cx="628484" cy="104729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FDE7DC99-DB47-40DA-99D5-88AFEF9D7D75}"/>
              </a:ext>
            </a:extLst>
          </p:cNvPr>
          <p:cNvCxnSpPr>
            <a:cxnSpLocks/>
            <a:stCxn id="56" idx="2"/>
            <a:endCxn id="63" idx="2"/>
          </p:cNvCxnSpPr>
          <p:nvPr/>
        </p:nvCxnSpPr>
        <p:spPr>
          <a:xfrm rot="10800000" flipH="1">
            <a:off x="1678100" y="2553251"/>
            <a:ext cx="517590" cy="1876855"/>
          </a:xfrm>
          <a:prstGeom prst="curvedConnector4">
            <a:avLst>
              <a:gd name="adj1" fmla="val -44166"/>
              <a:gd name="adj2" fmla="val 7756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6" name="Picture 2" descr="Thinking Man Clipart, Transparent PNG Clipart Images Free Download -  ClipartMax">
            <a:extLst>
              <a:ext uri="{FF2B5EF4-FFF2-40B4-BE49-F238E27FC236}">
                <a16:creationId xmlns:a16="http://schemas.microsoft.com/office/drawing/2014/main" id="{5726A74E-39D9-45B0-8EF6-718B995EF1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44" r="65337" b="1"/>
          <a:stretch/>
        </p:blipFill>
        <p:spPr bwMode="auto">
          <a:xfrm>
            <a:off x="2265177" y="2714296"/>
            <a:ext cx="186695" cy="39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Thinking Man Clipart, Transparent PNG Clipart Images Free Download -  ClipartMax">
            <a:extLst>
              <a:ext uri="{FF2B5EF4-FFF2-40B4-BE49-F238E27FC236}">
                <a16:creationId xmlns:a16="http://schemas.microsoft.com/office/drawing/2014/main" id="{B3CFED4E-C078-4718-80FE-7BE3D9F707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44" r="65337" b="1"/>
          <a:stretch/>
        </p:blipFill>
        <p:spPr bwMode="auto">
          <a:xfrm flipH="1">
            <a:off x="1016144" y="3218591"/>
            <a:ext cx="216371" cy="45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2A2969D-0830-4F33-84DF-F5CAB85F3E1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480" t="1" b="5846"/>
          <a:stretch/>
        </p:blipFill>
        <p:spPr>
          <a:xfrm>
            <a:off x="1143815" y="2898723"/>
            <a:ext cx="383888" cy="31986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6A78197-F29E-4C0D-BD4C-107576066E4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022"/>
          <a:stretch/>
        </p:blipFill>
        <p:spPr>
          <a:xfrm>
            <a:off x="2495599" y="2693804"/>
            <a:ext cx="359654" cy="361856"/>
          </a:xfrm>
          <a:prstGeom prst="rect">
            <a:avLst/>
          </a:prstGeom>
        </p:spPr>
      </p:pic>
      <p:pic>
        <p:nvPicPr>
          <p:cNvPr id="42" name="Picture 2" descr="Thinking Man Clipart, Transparent PNG Clipart Images Free Download -  ClipartMax">
            <a:extLst>
              <a:ext uri="{FF2B5EF4-FFF2-40B4-BE49-F238E27FC236}">
                <a16:creationId xmlns:a16="http://schemas.microsoft.com/office/drawing/2014/main" id="{34B0BE99-AB2A-4B9C-8815-F9FFBD56BF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44" r="65337" b="1"/>
          <a:stretch/>
        </p:blipFill>
        <p:spPr bwMode="auto">
          <a:xfrm flipH="1">
            <a:off x="744060" y="2794011"/>
            <a:ext cx="216371" cy="45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F22BEDB-1335-499F-8AF3-C2F4D2BDDDE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022"/>
          <a:stretch/>
        </p:blipFill>
        <p:spPr>
          <a:xfrm>
            <a:off x="530359" y="3382077"/>
            <a:ext cx="359654" cy="336183"/>
          </a:xfrm>
          <a:prstGeom prst="rect">
            <a:avLst/>
          </a:prstGeom>
        </p:spPr>
      </p:pic>
      <p:pic>
        <p:nvPicPr>
          <p:cNvPr id="48" name="Picture 2" descr="Thinking Man Clipart, Transparent PNG Clipart Images Free Download -  ClipartMax">
            <a:extLst>
              <a:ext uri="{FF2B5EF4-FFF2-40B4-BE49-F238E27FC236}">
                <a16:creationId xmlns:a16="http://schemas.microsoft.com/office/drawing/2014/main" id="{02611153-4C39-4AC9-B576-A481A9929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44" r="65337" b="1"/>
          <a:stretch/>
        </p:blipFill>
        <p:spPr bwMode="auto">
          <a:xfrm>
            <a:off x="2052575" y="3021711"/>
            <a:ext cx="186695" cy="39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Thinking Man Clipart, Transparent PNG Clipart Images Free Download -  ClipartMax">
            <a:extLst>
              <a:ext uri="{FF2B5EF4-FFF2-40B4-BE49-F238E27FC236}">
                <a16:creationId xmlns:a16="http://schemas.microsoft.com/office/drawing/2014/main" id="{A424E18B-578A-4ED0-8491-1BB99B2686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44" r="65337" b="1"/>
          <a:stretch/>
        </p:blipFill>
        <p:spPr bwMode="auto">
          <a:xfrm>
            <a:off x="1743330" y="3277520"/>
            <a:ext cx="186695" cy="39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63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CC832A-8B2F-4E8A-9039-D038CC128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382" y="1427152"/>
            <a:ext cx="7349069" cy="50334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067BFB-CA4C-4ABA-8818-489EDE0BE4FC}"/>
              </a:ext>
            </a:extLst>
          </p:cNvPr>
          <p:cNvSpPr/>
          <p:nvPr/>
        </p:nvSpPr>
        <p:spPr>
          <a:xfrm>
            <a:off x="3655958" y="1280486"/>
            <a:ext cx="2130641" cy="29296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USER 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E8DD56-D550-48C3-A39D-F49E6831BFBE}"/>
              </a:ext>
            </a:extLst>
          </p:cNvPr>
          <p:cNvSpPr/>
          <p:nvPr/>
        </p:nvSpPr>
        <p:spPr>
          <a:xfrm>
            <a:off x="9127722" y="771890"/>
            <a:ext cx="2928153" cy="76593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ITEM ID</a:t>
            </a:r>
          </a:p>
          <a:p>
            <a:pPr algn="ctr"/>
            <a:r>
              <a:rPr lang="en-IN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- We will consider 1 item at a time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E5EDEF-3837-44DD-9E4C-EED977E09762}"/>
              </a:ext>
            </a:extLst>
          </p:cNvPr>
          <p:cNvSpPr/>
          <p:nvPr/>
        </p:nvSpPr>
        <p:spPr>
          <a:xfrm>
            <a:off x="1719683" y="1754598"/>
            <a:ext cx="2660504" cy="107641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Principles of matrix vectorization and Kronecker product employed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098271-670F-4E49-BCB3-D2EE85CC39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39" b="75805"/>
          <a:stretch/>
        </p:blipFill>
        <p:spPr>
          <a:xfrm>
            <a:off x="55590" y="3012163"/>
            <a:ext cx="2292660" cy="11170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D24B88-A109-4442-B591-54030EBABC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291" r="6022" b="25962"/>
          <a:stretch/>
        </p:blipFill>
        <p:spPr>
          <a:xfrm>
            <a:off x="2610962" y="3189800"/>
            <a:ext cx="2292660" cy="16544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10F0D3-F552-46CE-91D6-7374474321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114"/>
          <a:stretch/>
        </p:blipFill>
        <p:spPr>
          <a:xfrm>
            <a:off x="50028" y="4468779"/>
            <a:ext cx="2393551" cy="81203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A004E3-D973-4FDC-B578-E0AE4EAED4E6}"/>
              </a:ext>
            </a:extLst>
          </p:cNvPr>
          <p:cNvCxnSpPr/>
          <p:nvPr/>
        </p:nvCxnSpPr>
        <p:spPr>
          <a:xfrm>
            <a:off x="2223962" y="3852905"/>
            <a:ext cx="4527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7EFE967-E767-404C-A47A-90FF2BCA66F9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2348252" y="4017050"/>
            <a:ext cx="2555370" cy="1060972"/>
          </a:xfrm>
          <a:prstGeom prst="bentConnector3">
            <a:avLst>
              <a:gd name="adj1" fmla="val -894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45F3B02-FD0F-4C74-8894-A9A473C3D63A}"/>
              </a:ext>
            </a:extLst>
          </p:cNvPr>
          <p:cNvSpPr/>
          <p:nvPr/>
        </p:nvSpPr>
        <p:spPr>
          <a:xfrm>
            <a:off x="9581038" y="4458119"/>
            <a:ext cx="2261774" cy="54888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Creation of feature space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B2037E0-B98B-4697-A056-6B4E38DAC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0829" y="1754598"/>
            <a:ext cx="1364577" cy="108716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8062B2D-383E-4339-940C-DDDB2FC0EC97}"/>
              </a:ext>
            </a:extLst>
          </p:cNvPr>
          <p:cNvSpPr/>
          <p:nvPr/>
        </p:nvSpPr>
        <p:spPr>
          <a:xfrm>
            <a:off x="9012311" y="5094382"/>
            <a:ext cx="2402729" cy="76593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Dense layer addition for training purposes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BA5F04-4EB8-4CAE-BAF6-9D66E9684A64}"/>
              </a:ext>
            </a:extLst>
          </p:cNvPr>
          <p:cNvSpPr/>
          <p:nvPr/>
        </p:nvSpPr>
        <p:spPr>
          <a:xfrm>
            <a:off x="9082788" y="6273588"/>
            <a:ext cx="2261774" cy="54888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Output Value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71CDE0-3F34-4053-B994-0278B84F2C70}"/>
              </a:ext>
            </a:extLst>
          </p:cNvPr>
          <p:cNvSpPr/>
          <p:nvPr/>
        </p:nvSpPr>
        <p:spPr>
          <a:xfrm>
            <a:off x="3049935" y="5231128"/>
            <a:ext cx="2660504" cy="107641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Pass on different set of vectors on each iteration but cache its updated value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93345AB-959A-4A38-9961-4B257A309F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216241" y="5529751"/>
            <a:ext cx="1346537" cy="10840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7910E7D-89CB-4C48-B3CA-7549DE52B1FF}"/>
              </a:ext>
            </a:extLst>
          </p:cNvPr>
          <p:cNvSpPr/>
          <p:nvPr/>
        </p:nvSpPr>
        <p:spPr>
          <a:xfrm>
            <a:off x="10399564" y="3561462"/>
            <a:ext cx="2261774" cy="54888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Idea of sequential vector strike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19BF07-116E-4925-B321-45576D6ADF53}"/>
              </a:ext>
            </a:extLst>
          </p:cNvPr>
          <p:cNvSpPr/>
          <p:nvPr/>
        </p:nvSpPr>
        <p:spPr>
          <a:xfrm>
            <a:off x="120829" y="200543"/>
            <a:ext cx="6347534" cy="9502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ARCHITECTURE of OUR BASIC MODEL</a:t>
            </a:r>
          </a:p>
        </p:txBody>
      </p:sp>
    </p:spTree>
    <p:extLst>
      <p:ext uri="{BB962C8B-B14F-4D97-AF65-F5344CB8AC3E}">
        <p14:creationId xmlns:p14="http://schemas.microsoft.com/office/powerpoint/2010/main" val="3221580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5704F-690F-4B59-A16E-71C23A921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BF016-E698-4C78-8098-BDCF300CF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09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235C10-EF52-4D41-817C-EFF609297C1B}"/>
              </a:ext>
            </a:extLst>
          </p:cNvPr>
          <p:cNvSpPr txBox="1"/>
          <p:nvPr/>
        </p:nvSpPr>
        <p:spPr>
          <a:xfrm>
            <a:off x="7524658" y="2710542"/>
            <a:ext cx="4667342" cy="34163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MANIPULATION OF EMBEDDER MATRIX</a:t>
            </a:r>
          </a:p>
          <a:p>
            <a:pPr marL="285750" indent="-285750" algn="ctr">
              <a:buFontTx/>
              <a:buChar char="-"/>
            </a:pP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Sample set of 50 most active users along with 30 most used products</a:t>
            </a:r>
          </a:p>
          <a:p>
            <a:pPr marL="742950" lvl="1" indent="-285750" algn="ctr">
              <a:buFontTx/>
              <a:buChar char="-"/>
            </a:pP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 use more robust selection criterion</a:t>
            </a:r>
          </a:p>
          <a:p>
            <a:pPr marL="285750" indent="-285750" algn="ctr">
              <a:buFontTx/>
              <a:buChar char="-"/>
            </a:pP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Each entity is explained in terms of 10 latent factors</a:t>
            </a:r>
          </a:p>
          <a:p>
            <a:pPr marL="285750" indent="-285750" algn="ctr">
              <a:buFontTx/>
              <a:buChar char="-"/>
            </a:pP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magnitude invariant cosine similarity score is computed for all pairs</a:t>
            </a:r>
          </a:p>
          <a:p>
            <a:pPr marL="285750" indent="-285750" algn="ctr">
              <a:buFontTx/>
              <a:buChar char="-"/>
            </a:pP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Weighted multiplication of user-user and user-item similarity can help to formulate basic recommender system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6ECBC4-5CB2-4F62-AD18-8F03B40F1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24" y="3878999"/>
            <a:ext cx="3180071" cy="14892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FB7B2B-B930-4D46-9447-307FDE16E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667" y="3878998"/>
            <a:ext cx="3101043" cy="14892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A8D4E6-881B-46FF-B4EE-75D7EAC4D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985" y="2490042"/>
            <a:ext cx="3388610" cy="13012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BAAEBDF-0120-44E4-BCBD-8DF468F23A1A}"/>
              </a:ext>
            </a:extLst>
          </p:cNvPr>
          <p:cNvSpPr/>
          <p:nvPr/>
        </p:nvSpPr>
        <p:spPr>
          <a:xfrm>
            <a:off x="436096" y="5455920"/>
            <a:ext cx="7515335" cy="134188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Cosine similarity between users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-Determine un/associated users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-Encode similarity in behaviour to capture information about more indirect products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-Helps in determination of weights for upcoming item selection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D823F8-8A95-4989-8DB7-83BF2A5A6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096" y="6659"/>
            <a:ext cx="4102418" cy="23407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A267AF-7074-4C71-BC7C-9A955D2C5865}"/>
              </a:ext>
            </a:extLst>
          </p:cNvPr>
          <p:cNvSpPr txBox="1"/>
          <p:nvPr/>
        </p:nvSpPr>
        <p:spPr>
          <a:xfrm>
            <a:off x="4131667" y="225260"/>
            <a:ext cx="5965794" cy="120032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 straightforward way of user based prediction is to evaluate ratings for each item and then select from the sorted values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B7774C-4E6D-4170-95F0-2443ED1BA4D2}"/>
              </a:ext>
            </a:extLst>
          </p:cNvPr>
          <p:cNvCxnSpPr/>
          <p:nvPr/>
        </p:nvCxnSpPr>
        <p:spPr>
          <a:xfrm>
            <a:off x="853440" y="944134"/>
            <a:ext cx="2133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E3AE0A-95E1-4521-AA6C-4D5CE29D287B}"/>
              </a:ext>
            </a:extLst>
          </p:cNvPr>
          <p:cNvCxnSpPr>
            <a:cxnSpLocks/>
          </p:cNvCxnSpPr>
          <p:nvPr/>
        </p:nvCxnSpPr>
        <p:spPr>
          <a:xfrm>
            <a:off x="1066800" y="944134"/>
            <a:ext cx="0" cy="10980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84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503C48-AAC2-4C1D-BB85-134113A76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78" y="233450"/>
            <a:ext cx="6158883" cy="16985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3C23DB-401D-4D8F-9B7A-E006517E3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15" y="2290439"/>
            <a:ext cx="6148046" cy="15642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F80896C-7D70-40DD-9285-ABC832F52AC7}"/>
              </a:ext>
            </a:extLst>
          </p:cNvPr>
          <p:cNvSpPr/>
          <p:nvPr/>
        </p:nvSpPr>
        <p:spPr>
          <a:xfrm>
            <a:off x="6096000" y="0"/>
            <a:ext cx="3293876" cy="90552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list of three most correlated  users to user_1312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54E56-379A-4AAA-A4F2-16AE98727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78" y="4526695"/>
            <a:ext cx="7341833" cy="17330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3D95CE-29D8-4794-AE47-78A37F08096F}"/>
              </a:ext>
            </a:extLst>
          </p:cNvPr>
          <p:cNvSpPr/>
          <p:nvPr/>
        </p:nvSpPr>
        <p:spPr>
          <a:xfrm>
            <a:off x="6007573" y="2009815"/>
            <a:ext cx="3293876" cy="90552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list of three most correlated  users to user_7412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777AB9-5D7C-4BFF-8C7B-16DC40A517BD}"/>
              </a:ext>
            </a:extLst>
          </p:cNvPr>
          <p:cNvSpPr/>
          <p:nvPr/>
        </p:nvSpPr>
        <p:spPr>
          <a:xfrm>
            <a:off x="6370320" y="5936599"/>
            <a:ext cx="3293876" cy="9055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list of three most non-correlated  users to user_7412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81C06-F96A-40E1-8CF2-F9B06EB4929A}"/>
              </a:ext>
            </a:extLst>
          </p:cNvPr>
          <p:cNvSpPr txBox="1"/>
          <p:nvPr/>
        </p:nvSpPr>
        <p:spPr>
          <a:xfrm>
            <a:off x="9928670" y="707590"/>
            <a:ext cx="2095130" cy="50783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Every item will have degree of association with each other</a:t>
            </a:r>
          </a:p>
          <a:p>
            <a:endParaRPr lang="en-IN" dirty="0"/>
          </a:p>
          <a:p>
            <a:r>
              <a:rPr lang="en-IN" dirty="0"/>
              <a:t>Every user will have some affinity towards item</a:t>
            </a:r>
          </a:p>
          <a:p>
            <a:endParaRPr lang="en-IN" dirty="0"/>
          </a:p>
          <a:p>
            <a:r>
              <a:rPr lang="en-IN" dirty="0"/>
              <a:t>Combination of weights of two in a controlled manner can help us generate powerful recommender system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674C48-369C-4604-9194-F30C778D873E}"/>
              </a:ext>
            </a:extLst>
          </p:cNvPr>
          <p:cNvSpPr/>
          <p:nvPr/>
        </p:nvSpPr>
        <p:spPr>
          <a:xfrm>
            <a:off x="6096000" y="3246747"/>
            <a:ext cx="2964680" cy="58674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strongly Recommend product 75 and related products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6636BE-CFBB-47A9-A679-383A7693BCC5}"/>
              </a:ext>
            </a:extLst>
          </p:cNvPr>
          <p:cNvSpPr/>
          <p:nvPr/>
        </p:nvSpPr>
        <p:spPr>
          <a:xfrm>
            <a:off x="6007573" y="4342975"/>
            <a:ext cx="2964680" cy="5867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AVOID recommending 1,4 and products related to them</a:t>
            </a:r>
          </a:p>
        </p:txBody>
      </p:sp>
    </p:spTree>
    <p:extLst>
      <p:ext uri="{BB962C8B-B14F-4D97-AF65-F5344CB8AC3E}">
        <p14:creationId xmlns:p14="http://schemas.microsoft.com/office/powerpoint/2010/main" val="2038782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384</Words>
  <Application>Microsoft Office PowerPoint</Application>
  <PresentationFormat>Widescreen</PresentationFormat>
  <Paragraphs>56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EXPERIMENTATION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Singh</dc:creator>
  <cp:lastModifiedBy>Shubham Singh</cp:lastModifiedBy>
  <cp:revision>15</cp:revision>
  <dcterms:created xsi:type="dcterms:W3CDTF">2021-12-02T16:31:37Z</dcterms:created>
  <dcterms:modified xsi:type="dcterms:W3CDTF">2021-12-03T23:00:54Z</dcterms:modified>
</cp:coreProperties>
</file>