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8695bc91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8695bc91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8695bc91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8695bc91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8695bc91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8695bc91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8695bc91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8695bc91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8695bc91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8695bc91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8695bc91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8695bc91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8695bc91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8695bc91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8695bc91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8695bc91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8695bc91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8695bc91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Solar and Wind Energy Production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G7 countries the world leaders?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ctrTitle"/>
          </p:nvPr>
        </p:nvSpPr>
        <p:spPr>
          <a:xfrm>
            <a:off x="373375" y="1144425"/>
            <a:ext cx="5437800" cy="12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is the global leader in the volume of additions to renewable energy capacity, with India close behind.</a:t>
            </a:r>
            <a:endParaRPr/>
          </a:p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373375" y="3408550"/>
            <a:ext cx="63672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Members of the G7 = world’s largest advanced economies and wealthiest liberal democracies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767650" y="836200"/>
            <a:ext cx="42555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from: </a:t>
            </a:r>
            <a:br>
              <a:rPr lang="en"/>
            </a:br>
            <a:r>
              <a:rPr lang="en"/>
              <a:t>United Nations Statistics Division - Annual Questionnaire on Energy Statistics (1990 - 2015)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World In Data: Share of electricity production from wind (2020)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Irena.org: Renewable Capacity Statistics (2020)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sources: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Energy Agency</a:t>
            </a:r>
            <a:br>
              <a:rPr lang="en"/>
            </a:br>
            <a:r>
              <a:rPr lang="en"/>
              <a:t>Center for Climate and Energy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617425" y="111700"/>
            <a:ext cx="6057600" cy="15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</a:t>
            </a:r>
            <a:r>
              <a:rPr lang="en"/>
              <a:t> power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G7 countries: 1990 - 2015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25" y="1384675"/>
            <a:ext cx="5320851" cy="37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617425" y="111700"/>
            <a:ext cx="6057600" cy="15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power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G7 countries: 1990 - 2015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0" y="1444700"/>
            <a:ext cx="5095551" cy="3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824000" y="722873"/>
            <a:ext cx="42555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 all G7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Steep increase in wind in U.S.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Steep increase in solar in Germany, Italy, Japan and the U.S.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ctrTitle"/>
          </p:nvPr>
        </p:nvSpPr>
        <p:spPr>
          <a:xfrm>
            <a:off x="824000" y="441250"/>
            <a:ext cx="4536600" cy="4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numbers are total kilowatt-hours in the millions. </a:t>
            </a:r>
            <a:br>
              <a:rPr lang="en"/>
            </a:br>
            <a:r>
              <a:rPr lang="en"/>
              <a:t>Big numbers. Impressive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what about per capita?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ctrTitle"/>
          </p:nvPr>
        </p:nvSpPr>
        <p:spPr>
          <a:xfrm>
            <a:off x="373375" y="243175"/>
            <a:ext cx="5437800" cy="12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power per capita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countries</a:t>
            </a:r>
            <a:endParaRPr/>
          </a:p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73375" y="4441225"/>
            <a:ext cx="63672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Germany, Italy, and Japan are the only G7 countries in the top 10</a:t>
            </a:r>
            <a:endParaRPr sz="2400"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75" y="1520875"/>
            <a:ext cx="6301023" cy="29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ctrTitle"/>
          </p:nvPr>
        </p:nvSpPr>
        <p:spPr>
          <a:xfrm>
            <a:off x="373375" y="243175"/>
            <a:ext cx="5437800" cy="12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</a:t>
            </a:r>
            <a:r>
              <a:rPr lang="en"/>
              <a:t> power per capita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countries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subTitle"/>
          </p:nvPr>
        </p:nvSpPr>
        <p:spPr>
          <a:xfrm>
            <a:off x="373375" y="4441225"/>
            <a:ext cx="63672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Germany is the only G7 country in the top 10</a:t>
            </a:r>
            <a:endParaRPr sz="2400"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75" y="1409250"/>
            <a:ext cx="669877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73375" y="422475"/>
            <a:ext cx="5437800" cy="43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Solar energy (just 3.3% of total U.S. energy generation in 2020) is the fastest-growing electricity source in the world.</a:t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Wind power is the primary non-hydro renewable technology, generating nearly as many terawatts per hour as all others combined.</a:t>
            </a:r>
            <a:endParaRPr sz="26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