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63" r:id="rId4"/>
    <p:sldId id="334" r:id="rId5"/>
    <p:sldId id="335" r:id="rId6"/>
    <p:sldId id="336" r:id="rId7"/>
    <p:sldId id="337" r:id="rId8"/>
    <p:sldId id="338" r:id="rId9"/>
    <p:sldId id="339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2ADBC3B9-A30E-41D4-8DE0-C0757064D448}"/>
    <pc:docChg chg="modSld">
      <pc:chgData name="凯淇 吴" userId="c606d5c88c64f719" providerId="LiveId" clId="{2ADBC3B9-A30E-41D4-8DE0-C0757064D448}" dt="2024-09-09T08:35:44.319" v="3" actId="20577"/>
      <pc:docMkLst>
        <pc:docMk/>
      </pc:docMkLst>
      <pc:sldChg chg="modSp mod">
        <pc:chgData name="凯淇 吴" userId="c606d5c88c64f719" providerId="LiveId" clId="{2ADBC3B9-A30E-41D4-8DE0-C0757064D448}" dt="2024-09-09T08:35:44.319" v="3" actId="20577"/>
        <pc:sldMkLst>
          <pc:docMk/>
          <pc:sldMk cId="0" sldId="256"/>
        </pc:sldMkLst>
        <pc:spChg chg="mod">
          <ac:chgData name="凯淇 吴" userId="c606d5c88c64f719" providerId="LiveId" clId="{2ADBC3B9-A30E-41D4-8DE0-C0757064D448}" dt="2024-09-09T08:35:44.319" v="3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11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2024/2025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8357" y="906469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表上进行（请按照示例中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演示插入不违反约束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，观察执行是否成功，分析原因。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，确保插入的记录的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之间，并绑定到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的绑定，并重复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已知示例三中已插入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的记录，那么加入规则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。观察加入规则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的操作是否能成功。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/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1389378" y="1569403"/>
            <a:ext cx="1017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学习用户自定义约束，并实践用户完整性，利用短语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NULL, UNIQUE, CHECK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保证用户定义完整性。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5" y="1874054"/>
            <a:ext cx="7853685" cy="48474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表，并自定义两个约束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字段唯一，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级别）字段的上限为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表中插入一条合法记录。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6176" y="5984914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88921" y="2898475"/>
            <a:ext cx="2501660" cy="276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94340" y="3375371"/>
            <a:ext cx="3411836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演示插入违反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约束的示例（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属性的值必须小于等于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8518" y="5856726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约束，所以数据插入失败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18" y="1527233"/>
            <a:ext cx="8185506" cy="39936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约束，再重新插入示例二的数据。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1237" y="5664762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因为去除了约束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7" y="1493317"/>
            <a:ext cx="8226653" cy="3871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创建规则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，规定插入或更新的值只能是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，并绑定到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1408" y="5553066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先创建规则，再绑定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3"/>
            <a:ext cx="9927004" cy="36405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50568" y="3377241"/>
            <a:ext cx="5641671" cy="49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56936" y="2760451"/>
            <a:ext cx="6435303" cy="49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25" y="1597041"/>
            <a:ext cx="9985531" cy="3677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规则的插入示例。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69149" y="2605945"/>
            <a:ext cx="538342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4" name="矩形 3"/>
          <p:cNvSpPr/>
          <p:nvPr/>
        </p:nvSpPr>
        <p:spPr>
          <a:xfrm>
            <a:off x="8542309" y="2044182"/>
            <a:ext cx="394659" cy="561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rule_sex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的绑定，再插入示例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0327" y="5015657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解除绑定后，插入数据成功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89" y="1592531"/>
            <a:ext cx="9116563" cy="27379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40015" y="2104677"/>
            <a:ext cx="1742535" cy="30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Office 主题​​</vt:lpstr>
      <vt:lpstr>Lecture 11，Fall 2024/2025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凯淇 吴</cp:lastModifiedBy>
  <cp:revision>241</cp:revision>
  <dcterms:created xsi:type="dcterms:W3CDTF">2017-09-12T02:27:00Z</dcterms:created>
  <dcterms:modified xsi:type="dcterms:W3CDTF">2024-09-09T08:35:45Z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