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67" r:id="rId2"/>
    <p:sldMasterId id="2147483669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7" r:id="rId5"/>
    <p:sldId id="258" r:id="rId6"/>
    <p:sldId id="259" r:id="rId7"/>
    <p:sldId id="260" r:id="rId8"/>
    <p:sldId id="261" r:id="rId9"/>
  </p:sldIdLst>
  <p:sldSz cx="1979613" cy="30607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01"/>
    <a:srgbClr val="FFFFFF"/>
    <a:srgbClr val="FFC000"/>
    <a:srgbClr val="000000"/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228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7F39FB1-7FBC-4822-9443-8594B71ABEA7}" type="datetimeFigureOut">
              <a:rPr lang="de-DE" smtClean="0"/>
              <a:t>19.08.2021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0FAD3DB-DEBA-40A1-A45B-B7FDC1B1BE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46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6905721-92E2-4CFE-876B-2994F9CCFDA5}" type="datetimeFigureOut">
              <a:rPr lang="de-DE" smtClean="0"/>
              <a:t>19.08.2021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435225" y="1279525"/>
            <a:ext cx="22336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80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48161BC-FE39-4144-99C9-4009660361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4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lIns="36000" tIns="36000" rIns="36000" bIns="3600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0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lIns="36000" tIns="36000" rIns="36000" bIns="3600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1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lIns="36000" tIns="36000" rIns="36000" bIns="3600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J41Im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J41Im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J41Im" TargetMode="Externa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" y="71414"/>
            <a:ext cx="1475609" cy="287885"/>
          </a:xfrm>
          <a:prstGeom prst="rect">
            <a:avLst/>
          </a:prstGeom>
        </p:spPr>
        <p:txBody>
          <a:bodyPr vert="horz" lIns="36000" tIns="36000" rIns="36000" bIns="3600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9" y="431999"/>
            <a:ext cx="1835612" cy="23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5034" y="2887501"/>
            <a:ext cx="1905875" cy="12868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36000" anchor="ctr" anchorCtr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2021 - v2.0 - </a:t>
            </a:r>
            <a:r>
              <a:rPr lang="de-DE" i="0" u="none" dirty="0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git.io/J41Im</a:t>
            </a:r>
            <a:r>
              <a:rPr lang="de-DE" dirty="0"/>
              <a:t> - CC0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C82C761-9BF9-4AC0-B63B-B007BB2B799A}"/>
              </a:ext>
            </a:extLst>
          </p:cNvPr>
          <p:cNvSpPr/>
          <p:nvPr userDrawn="1"/>
        </p:nvSpPr>
        <p:spPr>
          <a:xfrm>
            <a:off x="0" y="0"/>
            <a:ext cx="72000" cy="306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261CBC-78C3-4980-ADD2-BABB9B036960}"/>
              </a:ext>
            </a:extLst>
          </p:cNvPr>
          <p:cNvSpPr/>
          <p:nvPr userDrawn="1"/>
        </p:nvSpPr>
        <p:spPr>
          <a:xfrm>
            <a:off x="1907614" y="0"/>
            <a:ext cx="72000" cy="306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8180E8-50C3-40F7-B734-A9B2166AD6B6}"/>
              </a:ext>
            </a:extLst>
          </p:cNvPr>
          <p:cNvSpPr/>
          <p:nvPr userDrawn="1"/>
        </p:nvSpPr>
        <p:spPr>
          <a:xfrm>
            <a:off x="-1" y="0"/>
            <a:ext cx="1979613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4FCD4C-6E57-4CDF-B605-BAB3696B363F}"/>
              </a:ext>
            </a:extLst>
          </p:cNvPr>
          <p:cNvSpPr/>
          <p:nvPr userDrawn="1"/>
        </p:nvSpPr>
        <p:spPr>
          <a:xfrm>
            <a:off x="0" y="2988000"/>
            <a:ext cx="1979613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C232079-6F1F-4628-B751-95C9FA2B9E1A}"/>
              </a:ext>
            </a:extLst>
          </p:cNvPr>
          <p:cNvSpPr/>
          <p:nvPr userDrawn="1"/>
        </p:nvSpPr>
        <p:spPr>
          <a:xfrm>
            <a:off x="-2" y="360000"/>
            <a:ext cx="1979613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2DCEB3-8E8E-4261-B6D2-17DBF2A14F21}"/>
              </a:ext>
            </a:extLst>
          </p:cNvPr>
          <p:cNvSpPr/>
          <p:nvPr userDrawn="1"/>
        </p:nvSpPr>
        <p:spPr>
          <a:xfrm>
            <a:off x="1547611" y="-994"/>
            <a:ext cx="432000" cy="43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CB6007F-6AFB-4F1D-B1D2-C98A66675634}"/>
              </a:ext>
            </a:extLst>
          </p:cNvPr>
          <p:cNvSpPr/>
          <p:nvPr userDrawn="1"/>
        </p:nvSpPr>
        <p:spPr>
          <a:xfrm>
            <a:off x="1619611" y="72000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5627462-7A07-4E68-9E35-61E6FEC4A0B7}"/>
              </a:ext>
            </a:extLst>
          </p:cNvPr>
          <p:cNvGrpSpPr/>
          <p:nvPr userDrawn="1"/>
        </p:nvGrpSpPr>
        <p:grpSpPr>
          <a:xfrm>
            <a:off x="1698729" y="105957"/>
            <a:ext cx="129764" cy="222292"/>
            <a:chOff x="1729992" y="181387"/>
            <a:chExt cx="73051" cy="125140"/>
          </a:xfrm>
        </p:grpSpPr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7C7431A2-F1E2-4A42-B4E3-B07E68DD2797}"/>
                </a:ext>
              </a:extLst>
            </p:cNvPr>
            <p:cNvSpPr/>
            <p:nvPr userDrawn="1"/>
          </p:nvSpPr>
          <p:spPr>
            <a:xfrm>
              <a:off x="1731043" y="208737"/>
              <a:ext cx="72000" cy="18000"/>
            </a:xfrm>
            <a:custGeom>
              <a:avLst/>
              <a:gdLst>
                <a:gd name="connsiteX0" fmla="*/ 0 w 411956"/>
                <a:gd name="connsiteY0" fmla="*/ 100014 h 102427"/>
                <a:gd name="connsiteX1" fmla="*/ 100012 w 411956"/>
                <a:gd name="connsiteY1" fmla="*/ 2 h 102427"/>
                <a:gd name="connsiteX2" fmla="*/ 207168 w 411956"/>
                <a:gd name="connsiteY2" fmla="*/ 102396 h 102427"/>
                <a:gd name="connsiteX3" fmla="*/ 314325 w 411956"/>
                <a:gd name="connsiteY3" fmla="*/ 11908 h 102427"/>
                <a:gd name="connsiteX4" fmla="*/ 411956 w 411956"/>
                <a:gd name="connsiteY4" fmla="*/ 97633 h 102427"/>
                <a:gd name="connsiteX0" fmla="*/ 0 w 407193"/>
                <a:gd name="connsiteY0" fmla="*/ 92909 h 102466"/>
                <a:gd name="connsiteX1" fmla="*/ 95249 w 407193"/>
                <a:gd name="connsiteY1" fmla="*/ 41 h 102466"/>
                <a:gd name="connsiteX2" fmla="*/ 202405 w 407193"/>
                <a:gd name="connsiteY2" fmla="*/ 102435 h 102466"/>
                <a:gd name="connsiteX3" fmla="*/ 309562 w 407193"/>
                <a:gd name="connsiteY3" fmla="*/ 11947 h 102466"/>
                <a:gd name="connsiteX4" fmla="*/ 407193 w 407193"/>
                <a:gd name="connsiteY4" fmla="*/ 97672 h 102466"/>
                <a:gd name="connsiteX0" fmla="*/ 0 w 407193"/>
                <a:gd name="connsiteY0" fmla="*/ 92909 h 102435"/>
                <a:gd name="connsiteX1" fmla="*/ 95249 w 407193"/>
                <a:gd name="connsiteY1" fmla="*/ 41 h 102435"/>
                <a:gd name="connsiteX2" fmla="*/ 202405 w 407193"/>
                <a:gd name="connsiteY2" fmla="*/ 102435 h 102435"/>
                <a:gd name="connsiteX3" fmla="*/ 314325 w 407193"/>
                <a:gd name="connsiteY3" fmla="*/ 41 h 102435"/>
                <a:gd name="connsiteX4" fmla="*/ 407193 w 407193"/>
                <a:gd name="connsiteY4" fmla="*/ 97672 h 102435"/>
                <a:gd name="connsiteX0" fmla="*/ 0 w 407193"/>
                <a:gd name="connsiteY0" fmla="*/ 92909 h 102435"/>
                <a:gd name="connsiteX1" fmla="*/ 95249 w 407193"/>
                <a:gd name="connsiteY1" fmla="*/ 41 h 102435"/>
                <a:gd name="connsiteX2" fmla="*/ 202405 w 407193"/>
                <a:gd name="connsiteY2" fmla="*/ 102435 h 102435"/>
                <a:gd name="connsiteX3" fmla="*/ 314325 w 407193"/>
                <a:gd name="connsiteY3" fmla="*/ 41 h 102435"/>
                <a:gd name="connsiteX4" fmla="*/ 407193 w 407193"/>
                <a:gd name="connsiteY4" fmla="*/ 97672 h 102435"/>
                <a:gd name="connsiteX0" fmla="*/ 0 w 407193"/>
                <a:gd name="connsiteY0" fmla="*/ 92914 h 102440"/>
                <a:gd name="connsiteX1" fmla="*/ 95249 w 407193"/>
                <a:gd name="connsiteY1" fmla="*/ 46 h 102440"/>
                <a:gd name="connsiteX2" fmla="*/ 202405 w 407193"/>
                <a:gd name="connsiteY2" fmla="*/ 102440 h 102440"/>
                <a:gd name="connsiteX3" fmla="*/ 314325 w 407193"/>
                <a:gd name="connsiteY3" fmla="*/ 46 h 102440"/>
                <a:gd name="connsiteX4" fmla="*/ 407193 w 407193"/>
                <a:gd name="connsiteY4" fmla="*/ 97677 h 102440"/>
                <a:gd name="connsiteX0" fmla="*/ 0 w 407193"/>
                <a:gd name="connsiteY0" fmla="*/ 92914 h 102440"/>
                <a:gd name="connsiteX1" fmla="*/ 95249 w 407193"/>
                <a:gd name="connsiteY1" fmla="*/ 46 h 102440"/>
                <a:gd name="connsiteX2" fmla="*/ 202405 w 407193"/>
                <a:gd name="connsiteY2" fmla="*/ 102440 h 102440"/>
                <a:gd name="connsiteX3" fmla="*/ 314325 w 407193"/>
                <a:gd name="connsiteY3" fmla="*/ 46 h 102440"/>
                <a:gd name="connsiteX4" fmla="*/ 407193 w 407193"/>
                <a:gd name="connsiteY4" fmla="*/ 97677 h 102440"/>
                <a:gd name="connsiteX0" fmla="*/ 0 w 407194"/>
                <a:gd name="connsiteY0" fmla="*/ 92914 h 102440"/>
                <a:gd name="connsiteX1" fmla="*/ 95249 w 407194"/>
                <a:gd name="connsiteY1" fmla="*/ 46 h 102440"/>
                <a:gd name="connsiteX2" fmla="*/ 202405 w 407194"/>
                <a:gd name="connsiteY2" fmla="*/ 102440 h 102440"/>
                <a:gd name="connsiteX3" fmla="*/ 314325 w 407194"/>
                <a:gd name="connsiteY3" fmla="*/ 46 h 102440"/>
                <a:gd name="connsiteX4" fmla="*/ 407193 w 407194"/>
                <a:gd name="connsiteY4" fmla="*/ 97677 h 102440"/>
                <a:gd name="connsiteX0" fmla="*/ 0 w 407197"/>
                <a:gd name="connsiteY0" fmla="*/ 92914 h 102440"/>
                <a:gd name="connsiteX1" fmla="*/ 95249 w 407197"/>
                <a:gd name="connsiteY1" fmla="*/ 46 h 102440"/>
                <a:gd name="connsiteX2" fmla="*/ 202405 w 407197"/>
                <a:gd name="connsiteY2" fmla="*/ 102440 h 102440"/>
                <a:gd name="connsiteX3" fmla="*/ 314325 w 407197"/>
                <a:gd name="connsiteY3" fmla="*/ 46 h 102440"/>
                <a:gd name="connsiteX4" fmla="*/ 407193 w 407197"/>
                <a:gd name="connsiteY4" fmla="*/ 97677 h 102440"/>
                <a:gd name="connsiteX0" fmla="*/ 0 w 407197"/>
                <a:gd name="connsiteY0" fmla="*/ 92914 h 102440"/>
                <a:gd name="connsiteX1" fmla="*/ 95249 w 407197"/>
                <a:gd name="connsiteY1" fmla="*/ 46 h 102440"/>
                <a:gd name="connsiteX2" fmla="*/ 202405 w 407197"/>
                <a:gd name="connsiteY2" fmla="*/ 102440 h 102440"/>
                <a:gd name="connsiteX3" fmla="*/ 314325 w 407197"/>
                <a:gd name="connsiteY3" fmla="*/ 46 h 102440"/>
                <a:gd name="connsiteX4" fmla="*/ 407193 w 407197"/>
                <a:gd name="connsiteY4" fmla="*/ 97677 h 102440"/>
                <a:gd name="connsiteX0" fmla="*/ 0 w 407197"/>
                <a:gd name="connsiteY0" fmla="*/ 92876 h 102402"/>
                <a:gd name="connsiteX1" fmla="*/ 95249 w 407197"/>
                <a:gd name="connsiteY1" fmla="*/ 8 h 102402"/>
                <a:gd name="connsiteX2" fmla="*/ 202405 w 407197"/>
                <a:gd name="connsiteY2" fmla="*/ 102402 h 102402"/>
                <a:gd name="connsiteX3" fmla="*/ 314325 w 407197"/>
                <a:gd name="connsiteY3" fmla="*/ 8 h 102402"/>
                <a:gd name="connsiteX4" fmla="*/ 407193 w 407197"/>
                <a:gd name="connsiteY4" fmla="*/ 97639 h 102402"/>
                <a:gd name="connsiteX0" fmla="*/ 0 w 407197"/>
                <a:gd name="connsiteY0" fmla="*/ 92876 h 102555"/>
                <a:gd name="connsiteX1" fmla="*/ 95249 w 407197"/>
                <a:gd name="connsiteY1" fmla="*/ 8 h 102555"/>
                <a:gd name="connsiteX2" fmla="*/ 202405 w 407197"/>
                <a:gd name="connsiteY2" fmla="*/ 102402 h 102555"/>
                <a:gd name="connsiteX3" fmla="*/ 314325 w 407197"/>
                <a:gd name="connsiteY3" fmla="*/ 8 h 102555"/>
                <a:gd name="connsiteX4" fmla="*/ 407193 w 407197"/>
                <a:gd name="connsiteY4" fmla="*/ 97639 h 102555"/>
                <a:gd name="connsiteX0" fmla="*/ 0 w 407197"/>
                <a:gd name="connsiteY0" fmla="*/ 92876 h 102555"/>
                <a:gd name="connsiteX1" fmla="*/ 95249 w 407197"/>
                <a:gd name="connsiteY1" fmla="*/ 8 h 102555"/>
                <a:gd name="connsiteX2" fmla="*/ 202405 w 407197"/>
                <a:gd name="connsiteY2" fmla="*/ 102402 h 102555"/>
                <a:gd name="connsiteX3" fmla="*/ 314325 w 407197"/>
                <a:gd name="connsiteY3" fmla="*/ 8 h 102555"/>
                <a:gd name="connsiteX4" fmla="*/ 407193 w 407197"/>
                <a:gd name="connsiteY4" fmla="*/ 97639 h 102555"/>
                <a:gd name="connsiteX0" fmla="*/ 0 w 407200"/>
                <a:gd name="connsiteY0" fmla="*/ 92876 h 102402"/>
                <a:gd name="connsiteX1" fmla="*/ 95249 w 407200"/>
                <a:gd name="connsiteY1" fmla="*/ 8 h 102402"/>
                <a:gd name="connsiteX2" fmla="*/ 202405 w 407200"/>
                <a:gd name="connsiteY2" fmla="*/ 102402 h 102402"/>
                <a:gd name="connsiteX3" fmla="*/ 326231 w 407200"/>
                <a:gd name="connsiteY3" fmla="*/ 8 h 102402"/>
                <a:gd name="connsiteX4" fmla="*/ 407193 w 407200"/>
                <a:gd name="connsiteY4" fmla="*/ 97639 h 102402"/>
                <a:gd name="connsiteX0" fmla="*/ 0 w 407200"/>
                <a:gd name="connsiteY0" fmla="*/ 92876 h 102402"/>
                <a:gd name="connsiteX1" fmla="*/ 85724 w 407200"/>
                <a:gd name="connsiteY1" fmla="*/ 8 h 102402"/>
                <a:gd name="connsiteX2" fmla="*/ 202405 w 407200"/>
                <a:gd name="connsiteY2" fmla="*/ 102402 h 102402"/>
                <a:gd name="connsiteX3" fmla="*/ 326231 w 407200"/>
                <a:gd name="connsiteY3" fmla="*/ 8 h 102402"/>
                <a:gd name="connsiteX4" fmla="*/ 407193 w 407200"/>
                <a:gd name="connsiteY4" fmla="*/ 97639 h 102402"/>
                <a:gd name="connsiteX0" fmla="*/ 0 w 407200"/>
                <a:gd name="connsiteY0" fmla="*/ 92876 h 102402"/>
                <a:gd name="connsiteX1" fmla="*/ 85724 w 407200"/>
                <a:gd name="connsiteY1" fmla="*/ 8 h 102402"/>
                <a:gd name="connsiteX2" fmla="*/ 202405 w 407200"/>
                <a:gd name="connsiteY2" fmla="*/ 102402 h 102402"/>
                <a:gd name="connsiteX3" fmla="*/ 326231 w 407200"/>
                <a:gd name="connsiteY3" fmla="*/ 8 h 102402"/>
                <a:gd name="connsiteX4" fmla="*/ 407193 w 407200"/>
                <a:gd name="connsiteY4" fmla="*/ 97639 h 102402"/>
                <a:gd name="connsiteX0" fmla="*/ 0 w 407202"/>
                <a:gd name="connsiteY0" fmla="*/ 95255 h 104782"/>
                <a:gd name="connsiteX1" fmla="*/ 85724 w 407202"/>
                <a:gd name="connsiteY1" fmla="*/ 2387 h 104782"/>
                <a:gd name="connsiteX2" fmla="*/ 202405 w 407202"/>
                <a:gd name="connsiteY2" fmla="*/ 104781 h 104782"/>
                <a:gd name="connsiteX3" fmla="*/ 330994 w 407202"/>
                <a:gd name="connsiteY3" fmla="*/ 6 h 104782"/>
                <a:gd name="connsiteX4" fmla="*/ 407193 w 407202"/>
                <a:gd name="connsiteY4" fmla="*/ 100018 h 104782"/>
                <a:gd name="connsiteX0" fmla="*/ 0 w 407202"/>
                <a:gd name="connsiteY0" fmla="*/ 92876 h 102402"/>
                <a:gd name="connsiteX1" fmla="*/ 85724 w 407202"/>
                <a:gd name="connsiteY1" fmla="*/ 8 h 102402"/>
                <a:gd name="connsiteX2" fmla="*/ 202405 w 407202"/>
                <a:gd name="connsiteY2" fmla="*/ 102402 h 102402"/>
                <a:gd name="connsiteX3" fmla="*/ 330994 w 407202"/>
                <a:gd name="connsiteY3" fmla="*/ 8 h 102402"/>
                <a:gd name="connsiteX4" fmla="*/ 407193 w 407202"/>
                <a:gd name="connsiteY4" fmla="*/ 97639 h 102402"/>
                <a:gd name="connsiteX0" fmla="*/ 0 w 407202"/>
                <a:gd name="connsiteY0" fmla="*/ 92876 h 102441"/>
                <a:gd name="connsiteX1" fmla="*/ 85724 w 407202"/>
                <a:gd name="connsiteY1" fmla="*/ 8 h 102441"/>
                <a:gd name="connsiteX2" fmla="*/ 202405 w 407202"/>
                <a:gd name="connsiteY2" fmla="*/ 102402 h 102441"/>
                <a:gd name="connsiteX3" fmla="*/ 330994 w 407202"/>
                <a:gd name="connsiteY3" fmla="*/ 8 h 102441"/>
                <a:gd name="connsiteX4" fmla="*/ 407193 w 407202"/>
                <a:gd name="connsiteY4" fmla="*/ 97639 h 1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202" h="102441">
                  <a:moveTo>
                    <a:pt x="0" y="92876"/>
                  </a:moveTo>
                  <a:cubicBezTo>
                    <a:pt x="1786" y="37908"/>
                    <a:pt x="18653" y="801"/>
                    <a:pt x="85724" y="8"/>
                  </a:cubicBezTo>
                  <a:cubicBezTo>
                    <a:pt x="152795" y="-785"/>
                    <a:pt x="128190" y="104783"/>
                    <a:pt x="202405" y="102402"/>
                  </a:cubicBezTo>
                  <a:cubicBezTo>
                    <a:pt x="276620" y="100021"/>
                    <a:pt x="265907" y="802"/>
                    <a:pt x="330994" y="8"/>
                  </a:cubicBezTo>
                  <a:cubicBezTo>
                    <a:pt x="396081" y="-786"/>
                    <a:pt x="407590" y="64301"/>
                    <a:pt x="407193" y="976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5F782220-9886-4272-86FE-439C956723B6}"/>
                </a:ext>
              </a:extLst>
            </p:cNvPr>
            <p:cNvSpPr/>
            <p:nvPr userDrawn="1"/>
          </p:nvSpPr>
          <p:spPr>
            <a:xfrm>
              <a:off x="1731043" y="181387"/>
              <a:ext cx="72000" cy="18000"/>
            </a:xfrm>
            <a:custGeom>
              <a:avLst/>
              <a:gdLst>
                <a:gd name="connsiteX0" fmla="*/ 0 w 411956"/>
                <a:gd name="connsiteY0" fmla="*/ 100014 h 102427"/>
                <a:gd name="connsiteX1" fmla="*/ 100012 w 411956"/>
                <a:gd name="connsiteY1" fmla="*/ 2 h 102427"/>
                <a:gd name="connsiteX2" fmla="*/ 207168 w 411956"/>
                <a:gd name="connsiteY2" fmla="*/ 102396 h 102427"/>
                <a:gd name="connsiteX3" fmla="*/ 314325 w 411956"/>
                <a:gd name="connsiteY3" fmla="*/ 11908 h 102427"/>
                <a:gd name="connsiteX4" fmla="*/ 411956 w 411956"/>
                <a:gd name="connsiteY4" fmla="*/ 97633 h 102427"/>
                <a:gd name="connsiteX0" fmla="*/ 0 w 407193"/>
                <a:gd name="connsiteY0" fmla="*/ 92909 h 102466"/>
                <a:gd name="connsiteX1" fmla="*/ 95249 w 407193"/>
                <a:gd name="connsiteY1" fmla="*/ 41 h 102466"/>
                <a:gd name="connsiteX2" fmla="*/ 202405 w 407193"/>
                <a:gd name="connsiteY2" fmla="*/ 102435 h 102466"/>
                <a:gd name="connsiteX3" fmla="*/ 309562 w 407193"/>
                <a:gd name="connsiteY3" fmla="*/ 11947 h 102466"/>
                <a:gd name="connsiteX4" fmla="*/ 407193 w 407193"/>
                <a:gd name="connsiteY4" fmla="*/ 97672 h 102466"/>
                <a:gd name="connsiteX0" fmla="*/ 0 w 407193"/>
                <a:gd name="connsiteY0" fmla="*/ 92909 h 102435"/>
                <a:gd name="connsiteX1" fmla="*/ 95249 w 407193"/>
                <a:gd name="connsiteY1" fmla="*/ 41 h 102435"/>
                <a:gd name="connsiteX2" fmla="*/ 202405 w 407193"/>
                <a:gd name="connsiteY2" fmla="*/ 102435 h 102435"/>
                <a:gd name="connsiteX3" fmla="*/ 314325 w 407193"/>
                <a:gd name="connsiteY3" fmla="*/ 41 h 102435"/>
                <a:gd name="connsiteX4" fmla="*/ 407193 w 407193"/>
                <a:gd name="connsiteY4" fmla="*/ 97672 h 102435"/>
                <a:gd name="connsiteX0" fmla="*/ 0 w 407193"/>
                <a:gd name="connsiteY0" fmla="*/ 92909 h 102435"/>
                <a:gd name="connsiteX1" fmla="*/ 95249 w 407193"/>
                <a:gd name="connsiteY1" fmla="*/ 41 h 102435"/>
                <a:gd name="connsiteX2" fmla="*/ 202405 w 407193"/>
                <a:gd name="connsiteY2" fmla="*/ 102435 h 102435"/>
                <a:gd name="connsiteX3" fmla="*/ 314325 w 407193"/>
                <a:gd name="connsiteY3" fmla="*/ 41 h 102435"/>
                <a:gd name="connsiteX4" fmla="*/ 407193 w 407193"/>
                <a:gd name="connsiteY4" fmla="*/ 97672 h 102435"/>
                <a:gd name="connsiteX0" fmla="*/ 0 w 407193"/>
                <a:gd name="connsiteY0" fmla="*/ 92914 h 102440"/>
                <a:gd name="connsiteX1" fmla="*/ 95249 w 407193"/>
                <a:gd name="connsiteY1" fmla="*/ 46 h 102440"/>
                <a:gd name="connsiteX2" fmla="*/ 202405 w 407193"/>
                <a:gd name="connsiteY2" fmla="*/ 102440 h 102440"/>
                <a:gd name="connsiteX3" fmla="*/ 314325 w 407193"/>
                <a:gd name="connsiteY3" fmla="*/ 46 h 102440"/>
                <a:gd name="connsiteX4" fmla="*/ 407193 w 407193"/>
                <a:gd name="connsiteY4" fmla="*/ 97677 h 102440"/>
                <a:gd name="connsiteX0" fmla="*/ 0 w 407193"/>
                <a:gd name="connsiteY0" fmla="*/ 92914 h 102440"/>
                <a:gd name="connsiteX1" fmla="*/ 95249 w 407193"/>
                <a:gd name="connsiteY1" fmla="*/ 46 h 102440"/>
                <a:gd name="connsiteX2" fmla="*/ 202405 w 407193"/>
                <a:gd name="connsiteY2" fmla="*/ 102440 h 102440"/>
                <a:gd name="connsiteX3" fmla="*/ 314325 w 407193"/>
                <a:gd name="connsiteY3" fmla="*/ 46 h 102440"/>
                <a:gd name="connsiteX4" fmla="*/ 407193 w 407193"/>
                <a:gd name="connsiteY4" fmla="*/ 97677 h 102440"/>
                <a:gd name="connsiteX0" fmla="*/ 0 w 407194"/>
                <a:gd name="connsiteY0" fmla="*/ 92914 h 102440"/>
                <a:gd name="connsiteX1" fmla="*/ 95249 w 407194"/>
                <a:gd name="connsiteY1" fmla="*/ 46 h 102440"/>
                <a:gd name="connsiteX2" fmla="*/ 202405 w 407194"/>
                <a:gd name="connsiteY2" fmla="*/ 102440 h 102440"/>
                <a:gd name="connsiteX3" fmla="*/ 314325 w 407194"/>
                <a:gd name="connsiteY3" fmla="*/ 46 h 102440"/>
                <a:gd name="connsiteX4" fmla="*/ 407193 w 407194"/>
                <a:gd name="connsiteY4" fmla="*/ 97677 h 102440"/>
                <a:gd name="connsiteX0" fmla="*/ 0 w 407197"/>
                <a:gd name="connsiteY0" fmla="*/ 92914 h 102440"/>
                <a:gd name="connsiteX1" fmla="*/ 95249 w 407197"/>
                <a:gd name="connsiteY1" fmla="*/ 46 h 102440"/>
                <a:gd name="connsiteX2" fmla="*/ 202405 w 407197"/>
                <a:gd name="connsiteY2" fmla="*/ 102440 h 102440"/>
                <a:gd name="connsiteX3" fmla="*/ 314325 w 407197"/>
                <a:gd name="connsiteY3" fmla="*/ 46 h 102440"/>
                <a:gd name="connsiteX4" fmla="*/ 407193 w 407197"/>
                <a:gd name="connsiteY4" fmla="*/ 97677 h 102440"/>
                <a:gd name="connsiteX0" fmla="*/ 0 w 407197"/>
                <a:gd name="connsiteY0" fmla="*/ 92914 h 102440"/>
                <a:gd name="connsiteX1" fmla="*/ 95249 w 407197"/>
                <a:gd name="connsiteY1" fmla="*/ 46 h 102440"/>
                <a:gd name="connsiteX2" fmla="*/ 202405 w 407197"/>
                <a:gd name="connsiteY2" fmla="*/ 102440 h 102440"/>
                <a:gd name="connsiteX3" fmla="*/ 314325 w 407197"/>
                <a:gd name="connsiteY3" fmla="*/ 46 h 102440"/>
                <a:gd name="connsiteX4" fmla="*/ 407193 w 407197"/>
                <a:gd name="connsiteY4" fmla="*/ 97677 h 102440"/>
                <a:gd name="connsiteX0" fmla="*/ 0 w 407197"/>
                <a:gd name="connsiteY0" fmla="*/ 92876 h 102402"/>
                <a:gd name="connsiteX1" fmla="*/ 95249 w 407197"/>
                <a:gd name="connsiteY1" fmla="*/ 8 h 102402"/>
                <a:gd name="connsiteX2" fmla="*/ 202405 w 407197"/>
                <a:gd name="connsiteY2" fmla="*/ 102402 h 102402"/>
                <a:gd name="connsiteX3" fmla="*/ 314325 w 407197"/>
                <a:gd name="connsiteY3" fmla="*/ 8 h 102402"/>
                <a:gd name="connsiteX4" fmla="*/ 407193 w 407197"/>
                <a:gd name="connsiteY4" fmla="*/ 97639 h 102402"/>
                <a:gd name="connsiteX0" fmla="*/ 0 w 407197"/>
                <a:gd name="connsiteY0" fmla="*/ 92876 h 102555"/>
                <a:gd name="connsiteX1" fmla="*/ 95249 w 407197"/>
                <a:gd name="connsiteY1" fmla="*/ 8 h 102555"/>
                <a:gd name="connsiteX2" fmla="*/ 202405 w 407197"/>
                <a:gd name="connsiteY2" fmla="*/ 102402 h 102555"/>
                <a:gd name="connsiteX3" fmla="*/ 314325 w 407197"/>
                <a:gd name="connsiteY3" fmla="*/ 8 h 102555"/>
                <a:gd name="connsiteX4" fmla="*/ 407193 w 407197"/>
                <a:gd name="connsiteY4" fmla="*/ 97639 h 102555"/>
                <a:gd name="connsiteX0" fmla="*/ 0 w 407197"/>
                <a:gd name="connsiteY0" fmla="*/ 92876 h 102555"/>
                <a:gd name="connsiteX1" fmla="*/ 95249 w 407197"/>
                <a:gd name="connsiteY1" fmla="*/ 8 h 102555"/>
                <a:gd name="connsiteX2" fmla="*/ 202405 w 407197"/>
                <a:gd name="connsiteY2" fmla="*/ 102402 h 102555"/>
                <a:gd name="connsiteX3" fmla="*/ 314325 w 407197"/>
                <a:gd name="connsiteY3" fmla="*/ 8 h 102555"/>
                <a:gd name="connsiteX4" fmla="*/ 407193 w 407197"/>
                <a:gd name="connsiteY4" fmla="*/ 97639 h 102555"/>
                <a:gd name="connsiteX0" fmla="*/ 0 w 407200"/>
                <a:gd name="connsiteY0" fmla="*/ 92876 h 102402"/>
                <a:gd name="connsiteX1" fmla="*/ 95249 w 407200"/>
                <a:gd name="connsiteY1" fmla="*/ 8 h 102402"/>
                <a:gd name="connsiteX2" fmla="*/ 202405 w 407200"/>
                <a:gd name="connsiteY2" fmla="*/ 102402 h 102402"/>
                <a:gd name="connsiteX3" fmla="*/ 326231 w 407200"/>
                <a:gd name="connsiteY3" fmla="*/ 8 h 102402"/>
                <a:gd name="connsiteX4" fmla="*/ 407193 w 407200"/>
                <a:gd name="connsiteY4" fmla="*/ 97639 h 102402"/>
                <a:gd name="connsiteX0" fmla="*/ 0 w 407200"/>
                <a:gd name="connsiteY0" fmla="*/ 92876 h 102402"/>
                <a:gd name="connsiteX1" fmla="*/ 85724 w 407200"/>
                <a:gd name="connsiteY1" fmla="*/ 8 h 102402"/>
                <a:gd name="connsiteX2" fmla="*/ 202405 w 407200"/>
                <a:gd name="connsiteY2" fmla="*/ 102402 h 102402"/>
                <a:gd name="connsiteX3" fmla="*/ 326231 w 407200"/>
                <a:gd name="connsiteY3" fmla="*/ 8 h 102402"/>
                <a:gd name="connsiteX4" fmla="*/ 407193 w 407200"/>
                <a:gd name="connsiteY4" fmla="*/ 97639 h 102402"/>
                <a:gd name="connsiteX0" fmla="*/ 0 w 407200"/>
                <a:gd name="connsiteY0" fmla="*/ 92876 h 102402"/>
                <a:gd name="connsiteX1" fmla="*/ 85724 w 407200"/>
                <a:gd name="connsiteY1" fmla="*/ 8 h 102402"/>
                <a:gd name="connsiteX2" fmla="*/ 202405 w 407200"/>
                <a:gd name="connsiteY2" fmla="*/ 102402 h 102402"/>
                <a:gd name="connsiteX3" fmla="*/ 326231 w 407200"/>
                <a:gd name="connsiteY3" fmla="*/ 8 h 102402"/>
                <a:gd name="connsiteX4" fmla="*/ 407193 w 407200"/>
                <a:gd name="connsiteY4" fmla="*/ 97639 h 102402"/>
                <a:gd name="connsiteX0" fmla="*/ 0 w 407202"/>
                <a:gd name="connsiteY0" fmla="*/ 95255 h 104782"/>
                <a:gd name="connsiteX1" fmla="*/ 85724 w 407202"/>
                <a:gd name="connsiteY1" fmla="*/ 2387 h 104782"/>
                <a:gd name="connsiteX2" fmla="*/ 202405 w 407202"/>
                <a:gd name="connsiteY2" fmla="*/ 104781 h 104782"/>
                <a:gd name="connsiteX3" fmla="*/ 330994 w 407202"/>
                <a:gd name="connsiteY3" fmla="*/ 6 h 104782"/>
                <a:gd name="connsiteX4" fmla="*/ 407193 w 407202"/>
                <a:gd name="connsiteY4" fmla="*/ 100018 h 104782"/>
                <a:gd name="connsiteX0" fmla="*/ 0 w 407202"/>
                <a:gd name="connsiteY0" fmla="*/ 92876 h 102402"/>
                <a:gd name="connsiteX1" fmla="*/ 85724 w 407202"/>
                <a:gd name="connsiteY1" fmla="*/ 8 h 102402"/>
                <a:gd name="connsiteX2" fmla="*/ 202405 w 407202"/>
                <a:gd name="connsiteY2" fmla="*/ 102402 h 102402"/>
                <a:gd name="connsiteX3" fmla="*/ 330994 w 407202"/>
                <a:gd name="connsiteY3" fmla="*/ 8 h 102402"/>
                <a:gd name="connsiteX4" fmla="*/ 407193 w 407202"/>
                <a:gd name="connsiteY4" fmla="*/ 97639 h 102402"/>
                <a:gd name="connsiteX0" fmla="*/ 0 w 407202"/>
                <a:gd name="connsiteY0" fmla="*/ 92876 h 102441"/>
                <a:gd name="connsiteX1" fmla="*/ 85724 w 407202"/>
                <a:gd name="connsiteY1" fmla="*/ 8 h 102441"/>
                <a:gd name="connsiteX2" fmla="*/ 202405 w 407202"/>
                <a:gd name="connsiteY2" fmla="*/ 102402 h 102441"/>
                <a:gd name="connsiteX3" fmla="*/ 330994 w 407202"/>
                <a:gd name="connsiteY3" fmla="*/ 8 h 102441"/>
                <a:gd name="connsiteX4" fmla="*/ 407193 w 407202"/>
                <a:gd name="connsiteY4" fmla="*/ 97639 h 1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202" h="102441">
                  <a:moveTo>
                    <a:pt x="0" y="92876"/>
                  </a:moveTo>
                  <a:cubicBezTo>
                    <a:pt x="1786" y="37908"/>
                    <a:pt x="18653" y="801"/>
                    <a:pt x="85724" y="8"/>
                  </a:cubicBezTo>
                  <a:cubicBezTo>
                    <a:pt x="152795" y="-785"/>
                    <a:pt x="128190" y="104783"/>
                    <a:pt x="202405" y="102402"/>
                  </a:cubicBezTo>
                  <a:cubicBezTo>
                    <a:pt x="276620" y="100021"/>
                    <a:pt x="265907" y="802"/>
                    <a:pt x="330994" y="8"/>
                  </a:cubicBezTo>
                  <a:cubicBezTo>
                    <a:pt x="396081" y="-786"/>
                    <a:pt x="407590" y="64301"/>
                    <a:pt x="407193" y="976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aute 19">
              <a:extLst>
                <a:ext uri="{FF2B5EF4-FFF2-40B4-BE49-F238E27FC236}">
                  <a16:creationId xmlns:a16="http://schemas.microsoft.com/office/drawing/2014/main" id="{117B94CB-EDBD-457F-A5DB-E6D5CADCDC7F}"/>
                </a:ext>
              </a:extLst>
            </p:cNvPr>
            <p:cNvSpPr/>
            <p:nvPr userDrawn="1"/>
          </p:nvSpPr>
          <p:spPr>
            <a:xfrm>
              <a:off x="1729992" y="234527"/>
              <a:ext cx="72000" cy="72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246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dt="0"/>
  <p:txStyles>
    <p:titleStyle>
      <a:lvl1pPr algn="l" defTabSz="197968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2" indent="-49492" algn="l" defTabSz="197968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48476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47460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433" kern="1200">
          <a:solidFill>
            <a:schemeClr val="tx1"/>
          </a:solidFill>
          <a:latin typeface="+mn-lt"/>
          <a:ea typeface="+mn-ea"/>
          <a:cs typeface="+mn-cs"/>
        </a:defRPr>
      </a:lvl3pPr>
      <a:lvl4pPr marL="346443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445427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544411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643395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742379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841362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1pPr>
      <a:lvl2pPr marL="98984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2pPr>
      <a:lvl3pPr marL="197968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3pPr>
      <a:lvl4pPr marL="296951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395935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494919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593903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692887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79187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3355EC0-3306-4319-9365-E59F5CA54A82}"/>
              </a:ext>
            </a:extLst>
          </p:cNvPr>
          <p:cNvGrpSpPr/>
          <p:nvPr userDrawn="1"/>
        </p:nvGrpSpPr>
        <p:grpSpPr>
          <a:xfrm>
            <a:off x="1619611" y="71414"/>
            <a:ext cx="285286" cy="288089"/>
            <a:chOff x="1619611" y="71414"/>
            <a:chExt cx="285286" cy="288089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5121C60-86D5-4334-819A-808118E729AB}"/>
                </a:ext>
              </a:extLst>
            </p:cNvPr>
            <p:cNvCxnSpPr/>
            <p:nvPr userDrawn="1"/>
          </p:nvCxnSpPr>
          <p:spPr>
            <a:xfrm>
              <a:off x="1619611" y="71414"/>
              <a:ext cx="144000" cy="19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FFEA6602-0235-4067-A301-7DCF6254D039}"/>
                </a:ext>
              </a:extLst>
            </p:cNvPr>
            <p:cNvCxnSpPr/>
            <p:nvPr userDrawn="1"/>
          </p:nvCxnSpPr>
          <p:spPr>
            <a:xfrm>
              <a:off x="1760897" y="161503"/>
              <a:ext cx="144000" cy="19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06601D0-C9F5-4F7A-B5D4-2C8A901CD1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61370" y="161356"/>
              <a:ext cx="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" y="71414"/>
            <a:ext cx="1475609" cy="287885"/>
          </a:xfrm>
          <a:prstGeom prst="rect">
            <a:avLst/>
          </a:prstGeom>
        </p:spPr>
        <p:txBody>
          <a:bodyPr vert="horz" lIns="36000" tIns="36000" rIns="36000" bIns="3600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9" y="431999"/>
            <a:ext cx="1835612" cy="23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5034" y="2887501"/>
            <a:ext cx="1905875" cy="12868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36000" anchor="ctr" anchorCtr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2021 - v2.0 - </a:t>
            </a:r>
            <a:r>
              <a:rPr lang="de-DE" i="0" u="none" dirty="0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git.io/J41Im</a:t>
            </a:r>
            <a:r>
              <a:rPr lang="de-DE" dirty="0"/>
              <a:t> - CC0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C82C761-9BF9-4AC0-B63B-B007BB2B799A}"/>
              </a:ext>
            </a:extLst>
          </p:cNvPr>
          <p:cNvSpPr/>
          <p:nvPr userDrawn="1"/>
        </p:nvSpPr>
        <p:spPr>
          <a:xfrm>
            <a:off x="0" y="0"/>
            <a:ext cx="72000" cy="306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261CBC-78C3-4980-ADD2-BABB9B036960}"/>
              </a:ext>
            </a:extLst>
          </p:cNvPr>
          <p:cNvSpPr/>
          <p:nvPr userDrawn="1"/>
        </p:nvSpPr>
        <p:spPr>
          <a:xfrm>
            <a:off x="1907614" y="0"/>
            <a:ext cx="72000" cy="306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8180E8-50C3-40F7-B734-A9B2166AD6B6}"/>
              </a:ext>
            </a:extLst>
          </p:cNvPr>
          <p:cNvSpPr/>
          <p:nvPr userDrawn="1"/>
        </p:nvSpPr>
        <p:spPr>
          <a:xfrm>
            <a:off x="-1" y="0"/>
            <a:ext cx="1979613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4FCD4C-6E57-4CDF-B605-BAB3696B363F}"/>
              </a:ext>
            </a:extLst>
          </p:cNvPr>
          <p:cNvSpPr/>
          <p:nvPr userDrawn="1"/>
        </p:nvSpPr>
        <p:spPr>
          <a:xfrm>
            <a:off x="0" y="2988000"/>
            <a:ext cx="1979613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C232079-6F1F-4628-B751-95C9FA2B9E1A}"/>
              </a:ext>
            </a:extLst>
          </p:cNvPr>
          <p:cNvSpPr/>
          <p:nvPr userDrawn="1"/>
        </p:nvSpPr>
        <p:spPr>
          <a:xfrm>
            <a:off x="-2" y="360000"/>
            <a:ext cx="1979613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3DA5079-5950-4664-A1F1-76844C8E7082}"/>
              </a:ext>
            </a:extLst>
          </p:cNvPr>
          <p:cNvSpPr/>
          <p:nvPr userDrawn="1"/>
        </p:nvSpPr>
        <p:spPr>
          <a:xfrm>
            <a:off x="1548000" y="0"/>
            <a:ext cx="7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27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dt="0"/>
  <p:txStyles>
    <p:titleStyle>
      <a:lvl1pPr algn="l" defTabSz="197968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2" indent="-49492" algn="l" defTabSz="197968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48476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47460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433" kern="1200">
          <a:solidFill>
            <a:schemeClr val="tx1"/>
          </a:solidFill>
          <a:latin typeface="+mn-lt"/>
          <a:ea typeface="+mn-ea"/>
          <a:cs typeface="+mn-cs"/>
        </a:defRPr>
      </a:lvl3pPr>
      <a:lvl4pPr marL="346443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445427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544411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643395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742379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841362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1pPr>
      <a:lvl2pPr marL="98984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2pPr>
      <a:lvl3pPr marL="197968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3pPr>
      <a:lvl4pPr marL="296951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395935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494919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593903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692887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79187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FFEA6602-0235-4067-A301-7DCF6254D039}"/>
              </a:ext>
            </a:extLst>
          </p:cNvPr>
          <p:cNvCxnSpPr>
            <a:cxnSpLocks/>
          </p:cNvCxnSpPr>
          <p:nvPr userDrawn="1"/>
        </p:nvCxnSpPr>
        <p:spPr>
          <a:xfrm flipV="1">
            <a:off x="1619611" y="71414"/>
            <a:ext cx="28800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" y="71414"/>
            <a:ext cx="1475609" cy="287885"/>
          </a:xfrm>
          <a:prstGeom prst="rect">
            <a:avLst/>
          </a:prstGeom>
        </p:spPr>
        <p:txBody>
          <a:bodyPr vert="horz" lIns="36000" tIns="36000" rIns="36000" bIns="3600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9" y="431999"/>
            <a:ext cx="1835612" cy="23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5034" y="2887501"/>
            <a:ext cx="1905875" cy="12868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36000" anchor="ctr" anchorCtr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2021 - v2.0 - </a:t>
            </a:r>
            <a:r>
              <a:rPr lang="de-DE" i="0" u="none" dirty="0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git.io/J41Im</a:t>
            </a:r>
            <a:r>
              <a:rPr lang="de-DE" dirty="0"/>
              <a:t> - CC0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C82C761-9BF9-4AC0-B63B-B007BB2B799A}"/>
              </a:ext>
            </a:extLst>
          </p:cNvPr>
          <p:cNvSpPr/>
          <p:nvPr userDrawn="1"/>
        </p:nvSpPr>
        <p:spPr>
          <a:xfrm>
            <a:off x="0" y="0"/>
            <a:ext cx="72000" cy="306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261CBC-78C3-4980-ADD2-BABB9B036960}"/>
              </a:ext>
            </a:extLst>
          </p:cNvPr>
          <p:cNvSpPr/>
          <p:nvPr userDrawn="1"/>
        </p:nvSpPr>
        <p:spPr>
          <a:xfrm>
            <a:off x="1907614" y="0"/>
            <a:ext cx="72000" cy="306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8180E8-50C3-40F7-B734-A9B2166AD6B6}"/>
              </a:ext>
            </a:extLst>
          </p:cNvPr>
          <p:cNvSpPr/>
          <p:nvPr userDrawn="1"/>
        </p:nvSpPr>
        <p:spPr>
          <a:xfrm>
            <a:off x="-1" y="0"/>
            <a:ext cx="1979613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4FCD4C-6E57-4CDF-B605-BAB3696B363F}"/>
              </a:ext>
            </a:extLst>
          </p:cNvPr>
          <p:cNvSpPr/>
          <p:nvPr userDrawn="1"/>
        </p:nvSpPr>
        <p:spPr>
          <a:xfrm>
            <a:off x="0" y="2988000"/>
            <a:ext cx="1979613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C232079-6F1F-4628-B751-95C9FA2B9E1A}"/>
              </a:ext>
            </a:extLst>
          </p:cNvPr>
          <p:cNvSpPr/>
          <p:nvPr userDrawn="1"/>
        </p:nvSpPr>
        <p:spPr>
          <a:xfrm>
            <a:off x="-2" y="360000"/>
            <a:ext cx="1979613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3DA5079-5950-4664-A1F1-76844C8E7082}"/>
              </a:ext>
            </a:extLst>
          </p:cNvPr>
          <p:cNvSpPr/>
          <p:nvPr userDrawn="1"/>
        </p:nvSpPr>
        <p:spPr>
          <a:xfrm>
            <a:off x="1548000" y="0"/>
            <a:ext cx="7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24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sldNum="0" hdr="0" dt="0"/>
  <p:txStyles>
    <p:titleStyle>
      <a:lvl1pPr algn="l" defTabSz="197968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2" indent="-49492" algn="l" defTabSz="197968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48476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47460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433" kern="1200">
          <a:solidFill>
            <a:schemeClr val="tx1"/>
          </a:solidFill>
          <a:latin typeface="+mn-lt"/>
          <a:ea typeface="+mn-ea"/>
          <a:cs typeface="+mn-cs"/>
        </a:defRPr>
      </a:lvl3pPr>
      <a:lvl4pPr marL="346443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445427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544411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643395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742379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841362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1pPr>
      <a:lvl2pPr marL="98984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2pPr>
      <a:lvl3pPr marL="197968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3pPr>
      <a:lvl4pPr marL="296951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395935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494919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593903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692887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79187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0C4220C-EE8D-40A5-96A4-7C89D47F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Personensuche</a:t>
            </a:r>
            <a:br>
              <a:rPr lang="de-DE" dirty="0"/>
            </a:br>
            <a:r>
              <a:rPr lang="de-DE" b="0" dirty="0"/>
              <a:t>WRD stationär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2B4363D1-B538-455F-90CC-57C443A51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01322"/>
              </p:ext>
            </p:extLst>
          </p:nvPr>
        </p:nvGraphicFramePr>
        <p:xfrm>
          <a:off x="107805" y="998781"/>
          <a:ext cx="1764000" cy="1820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4289">
                  <a:extLst>
                    <a:ext uri="{9D8B030D-6E8A-4147-A177-3AD203B41FA5}">
                      <a16:colId xmlns:a16="http://schemas.microsoft.com/office/drawing/2014/main" val="1358933609"/>
                    </a:ext>
                  </a:extLst>
                </a:gridCol>
                <a:gridCol w="699711">
                  <a:extLst>
                    <a:ext uri="{9D8B030D-6E8A-4147-A177-3AD203B41FA5}">
                      <a16:colId xmlns:a16="http://schemas.microsoft.com/office/drawing/2014/main" val="1332038329"/>
                    </a:ext>
                  </a:extLst>
                </a:gridCol>
              </a:tblGrid>
              <a:tr h="364124">
                <a:tc>
                  <a:txBody>
                    <a:bodyPr/>
                    <a:lstStyle/>
                    <a:p>
                      <a:pPr algn="ctr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Person im Wasser?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00" dirty="0">
                          <a:solidFill>
                            <a:schemeClr val="bg1"/>
                          </a:solidFill>
                        </a:rPr>
                        <a:t>lebensbedrohlich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575641"/>
                  </a:ext>
                </a:extLst>
              </a:tr>
              <a:tr h="364124">
                <a:tc>
                  <a:txBody>
                    <a:bodyPr/>
                    <a:lstStyle/>
                    <a:p>
                      <a:pPr algn="ctr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Kind oder hilfsbedürftig?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ggf. zeitkritisch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953739"/>
                  </a:ext>
                </a:extLst>
              </a:tr>
              <a:tr h="364124">
                <a:tc>
                  <a:txBody>
                    <a:bodyPr/>
                    <a:lstStyle/>
                    <a:p>
                      <a:pPr marL="0" marR="0" lvl="0" indent="0" algn="ctr" defTabSz="1979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Gefahr durch Wetter?</a:t>
                      </a:r>
                      <a:br>
                        <a:rPr lang="de-DE" sz="600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sz="500" dirty="0">
                          <a:solidFill>
                            <a:schemeClr val="tx1"/>
                          </a:solidFill>
                        </a:rPr>
                        <a:t>(Hitze, Kälte, Gewitter, Sturm)</a:t>
                      </a:r>
                      <a:endParaRPr lang="de-DE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79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ggf. zeitkritisch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516562"/>
                  </a:ext>
                </a:extLst>
              </a:tr>
              <a:tr h="364124">
                <a:tc>
                  <a:txBody>
                    <a:bodyPr/>
                    <a:lstStyle/>
                    <a:p>
                      <a:pPr marL="0" marR="0" lvl="0" indent="0" algn="ctr" defTabSz="1979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Vermisst seit </a:t>
                      </a:r>
                      <a:br>
                        <a:rPr lang="de-DE" sz="600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mehr als 60 Minuten?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79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ggf. kritisch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46332"/>
                  </a:ext>
                </a:extLst>
              </a:tr>
              <a:tr h="364124">
                <a:tc>
                  <a:txBody>
                    <a:bodyPr/>
                    <a:lstStyle/>
                    <a:p>
                      <a:pPr marL="0" marR="0" lvl="0" indent="0" algn="ctr" defTabSz="1979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 i="0" dirty="0">
                          <a:solidFill>
                            <a:schemeClr val="tx1"/>
                          </a:solidFill>
                        </a:rPr>
                        <a:t>Vermisst durch Kind?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79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 i="0" dirty="0">
                          <a:solidFill>
                            <a:schemeClr val="bg1"/>
                          </a:solidFill>
                        </a:rPr>
                        <a:t>unkritisch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946396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33DBEF4B-4C84-452E-BC41-62F3363F6CC1}"/>
              </a:ext>
            </a:extLst>
          </p:cNvPr>
          <p:cNvSpPr txBox="1"/>
          <p:nvPr/>
        </p:nvSpPr>
        <p:spPr>
          <a:xfrm>
            <a:off x="107805" y="473265"/>
            <a:ext cx="1764000" cy="1650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de-DE" sz="600" dirty="0">
                <a:solidFill>
                  <a:sysClr val="windowText" lastClr="000000"/>
                </a:solidFill>
              </a:rPr>
              <a:t>Information der Führungskraft!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F3F9C81-5147-457F-A8D0-25283B7F14E0}"/>
              </a:ext>
            </a:extLst>
          </p:cNvPr>
          <p:cNvSpPr txBox="1"/>
          <p:nvPr/>
        </p:nvSpPr>
        <p:spPr>
          <a:xfrm>
            <a:off x="107805" y="689856"/>
            <a:ext cx="1764000" cy="257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de-DE" sz="600" dirty="0">
                <a:solidFill>
                  <a:sysClr val="windowText" lastClr="000000"/>
                </a:solidFill>
              </a:rPr>
              <a:t>Abfrage, bis Frage mit JA beantwortet!</a:t>
            </a:r>
            <a:br>
              <a:rPr lang="de-DE" sz="600" dirty="0">
                <a:solidFill>
                  <a:sysClr val="windowText" lastClr="000000"/>
                </a:solidFill>
              </a:rPr>
            </a:br>
            <a:r>
              <a:rPr lang="de-DE" sz="600" dirty="0">
                <a:solidFill>
                  <a:sysClr val="windowText" lastClr="000000"/>
                </a:solidFill>
              </a:rPr>
              <a:t>Maßnahmen nach Kategorie auf Rückseite.</a:t>
            </a:r>
          </a:p>
        </p:txBody>
      </p:sp>
    </p:spTree>
    <p:extLst>
      <p:ext uri="{BB962C8B-B14F-4D97-AF65-F5344CB8AC3E}">
        <p14:creationId xmlns:p14="http://schemas.microsoft.com/office/powerpoint/2010/main" val="181238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0C4220C-EE8D-40A5-96A4-7C89D47F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Personensuche</a:t>
            </a:r>
            <a:br>
              <a:rPr lang="de-DE" dirty="0"/>
            </a:br>
            <a:r>
              <a:rPr lang="de-DE" b="0" dirty="0"/>
              <a:t>WRD stationär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F7F5556-65E4-47E3-86E3-DF32B5616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641437"/>
              </p:ext>
            </p:extLst>
          </p:nvPr>
        </p:nvGraphicFramePr>
        <p:xfrm>
          <a:off x="107805" y="762004"/>
          <a:ext cx="1764000" cy="20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02">
                  <a:extLst>
                    <a:ext uri="{9D8B030D-6E8A-4147-A177-3AD203B41FA5}">
                      <a16:colId xmlns:a16="http://schemas.microsoft.com/office/drawing/2014/main" val="1332038329"/>
                    </a:ext>
                  </a:extLst>
                </a:gridCol>
                <a:gridCol w="1624398">
                  <a:extLst>
                    <a:ext uri="{9D8B030D-6E8A-4147-A177-3AD203B41FA5}">
                      <a16:colId xmlns:a16="http://schemas.microsoft.com/office/drawing/2014/main" val="2474809479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/>
                      <a:r>
                        <a:rPr lang="de-DE" sz="600" dirty="0">
                          <a:solidFill>
                            <a:schemeClr val="bg1"/>
                          </a:solidFill>
                        </a:rPr>
                        <a:t>lebensbedrohlich</a:t>
                      </a:r>
                    </a:p>
                  </a:txBody>
                  <a:tcPr marL="18000" marR="18000" marT="18000" marB="1800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indent="-720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Lautsprecherdurchsage, </a:t>
                      </a:r>
                    </a:p>
                    <a:p>
                      <a:pPr marL="108000" indent="-720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Abschnitte festlegen, </a:t>
                      </a:r>
                    </a:p>
                    <a:p>
                      <a:pPr marL="108000" indent="-720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Suchtrupps bilden, </a:t>
                      </a:r>
                    </a:p>
                    <a:p>
                      <a:pPr marL="108000" indent="-720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Polizei informieren, </a:t>
                      </a:r>
                    </a:p>
                    <a:p>
                      <a:pPr marL="108000" indent="-720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weitere Kräfte anfordern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57564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zeitkritisch</a:t>
                      </a:r>
                    </a:p>
                  </a:txBody>
                  <a:tcPr marL="18000" marR="18000" marT="18000" marB="1800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indent="-720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Lautsprecherdurchsage, </a:t>
                      </a:r>
                    </a:p>
                    <a:p>
                      <a:pPr marL="108000" indent="-720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Abschnitte festlegen, </a:t>
                      </a:r>
                    </a:p>
                    <a:p>
                      <a:pPr marL="108000" indent="-720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Suchtrupps bilden, </a:t>
                      </a:r>
                    </a:p>
                    <a:p>
                      <a:pPr marL="108000" indent="-720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Polizei informieren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9537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979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kritisch</a:t>
                      </a:r>
                    </a:p>
                  </a:txBody>
                  <a:tcPr marL="18000" marR="18000" marT="18000" marB="1800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D0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indent="-720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Lautsprecherdurchsage, </a:t>
                      </a:r>
                    </a:p>
                    <a:p>
                      <a:pPr marL="108000" indent="-720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Polizei informieren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34633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1979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 i="0" dirty="0">
                          <a:solidFill>
                            <a:schemeClr val="tx1"/>
                          </a:solidFill>
                        </a:rPr>
                        <a:t>unkritisch</a:t>
                      </a:r>
                    </a:p>
                  </a:txBody>
                  <a:tcPr marL="18000" marR="18000" marT="18000" marB="1800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indent="-720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Lautsprecherdurchsage, </a:t>
                      </a:r>
                    </a:p>
                    <a:p>
                      <a:pPr marL="108000" indent="-720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Kind betreuen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946396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E7874AEE-BC00-48EB-BE7B-B41B26655FD2}"/>
              </a:ext>
            </a:extLst>
          </p:cNvPr>
          <p:cNvSpPr txBox="1"/>
          <p:nvPr/>
        </p:nvSpPr>
        <p:spPr>
          <a:xfrm>
            <a:off x="107805" y="468536"/>
            <a:ext cx="1764000" cy="257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de-DE" sz="600" dirty="0">
                <a:solidFill>
                  <a:sysClr val="windowText" lastClr="000000"/>
                </a:solidFill>
              </a:rPr>
              <a:t>Maßnahmen nach Abfrage auf Vorderseite.</a:t>
            </a:r>
          </a:p>
          <a:p>
            <a:pPr algn="ctr"/>
            <a:r>
              <a:rPr lang="de-DE" sz="600" dirty="0">
                <a:solidFill>
                  <a:sysClr val="windowText" lastClr="000000"/>
                </a:solidFill>
              </a:rPr>
              <a:t>Oder Anordnung durch Führungskraft.</a:t>
            </a:r>
          </a:p>
        </p:txBody>
      </p:sp>
    </p:spTree>
    <p:extLst>
      <p:ext uri="{BB962C8B-B14F-4D97-AF65-F5344CB8AC3E}">
        <p14:creationId xmlns:p14="http://schemas.microsoft.com/office/powerpoint/2010/main" val="91511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968747-861A-4507-BD29-ED04860A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Buchstabiertafel</a:t>
            </a:r>
            <a:br>
              <a:rPr lang="de-DE" dirty="0"/>
            </a:br>
            <a:r>
              <a:rPr lang="de-DE" b="0" dirty="0"/>
              <a:t>deutsch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04B547D8-6315-4472-9790-32DCAF2D8B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225286"/>
              </p:ext>
            </p:extLst>
          </p:nvPr>
        </p:nvGraphicFramePr>
        <p:xfrm>
          <a:off x="107806" y="471905"/>
          <a:ext cx="1674000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381264406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31144871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005494991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841512705"/>
                    </a:ext>
                  </a:extLst>
                </a:gridCol>
              </a:tblGrid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Anton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Otto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967126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Ä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Ärger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Ö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Ökonom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930126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Berta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Paula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949706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Cäsar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Quelle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197795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Charlotte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Richard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786106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Dora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Samuel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339733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Emil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SCH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Schule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323852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Friedrich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ß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Eszett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682105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Gustav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Theodor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127592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Heinrich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Ulrich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836975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Ida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Ü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Übermut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834957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Julius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Viktor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034932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Kaufmann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Wilhelm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57018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Ludwig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Xanthippe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866660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Martha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Ypsilon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22181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Nordpol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Zacharias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182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88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968747-861A-4507-BD29-ED04860A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Buchstabiertafel</a:t>
            </a:r>
            <a:br>
              <a:rPr lang="de-DE" dirty="0"/>
            </a:br>
            <a:r>
              <a:rPr lang="de-DE" b="0" dirty="0"/>
              <a:t>international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04B547D8-6315-4472-9790-32DCAF2D8B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308867"/>
              </p:ext>
            </p:extLst>
          </p:nvPr>
        </p:nvGraphicFramePr>
        <p:xfrm>
          <a:off x="107806" y="471905"/>
          <a:ext cx="1674000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381264406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31144871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005494991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841512705"/>
                    </a:ext>
                  </a:extLst>
                </a:gridCol>
              </a:tblGrid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November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967126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Bravo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Oscar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949706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Charlie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Papa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197795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Delta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Quebec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786106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Echo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Romeo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339733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Foxtrott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Sierra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323852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Golf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Tango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682105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Hotel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Uniform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127592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India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Victor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836975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 err="1">
                          <a:solidFill>
                            <a:schemeClr val="tx1"/>
                          </a:solidFill>
                        </a:rPr>
                        <a:t>Juliett</a:t>
                      </a:r>
                      <a:endParaRPr lang="de-DE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Whiskey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834957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Kilo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X-</a:t>
                      </a:r>
                      <a:r>
                        <a:rPr lang="de-DE" sz="600" b="0" dirty="0" err="1">
                          <a:solidFill>
                            <a:schemeClr val="tx1"/>
                          </a:solidFill>
                        </a:rPr>
                        <a:t>ray</a:t>
                      </a:r>
                      <a:endParaRPr lang="de-DE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034932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Lima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Yankee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57018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Mike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Zulu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866660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endParaRPr lang="de-DE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22181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Ä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AE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Ü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UE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182911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Ö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OE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ß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600" b="0" dirty="0">
                          <a:solidFill>
                            <a:schemeClr val="tx1"/>
                          </a:solidFill>
                        </a:rPr>
                        <a:t>SS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421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95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968747-861A-4507-BD29-ED04860A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Meldung und Auftrag</a:t>
            </a:r>
            <a:endParaRPr lang="de-DE" b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7A2C8-80E8-4142-8D6B-BF20FD358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MELDEN</a:t>
            </a:r>
            <a:r>
              <a:rPr lang="de-DE" dirty="0"/>
              <a:t> (Meldung)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700" b="1" dirty="0"/>
              <a:t>M</a:t>
            </a:r>
            <a:r>
              <a:rPr lang="de-DE" sz="700" dirty="0"/>
              <a:t>eldender</a:t>
            </a:r>
            <a:br>
              <a:rPr lang="de-DE" sz="700" dirty="0"/>
            </a:br>
            <a:r>
              <a:rPr lang="de-DE" sz="700" b="1" dirty="0"/>
              <a:t>E</a:t>
            </a:r>
            <a:r>
              <a:rPr lang="de-DE" sz="700" dirty="0"/>
              <a:t>insatzort</a:t>
            </a:r>
            <a:br>
              <a:rPr lang="de-DE" sz="700" dirty="0"/>
            </a:br>
            <a:r>
              <a:rPr lang="de-DE" sz="700" b="1" dirty="0"/>
              <a:t>L</a:t>
            </a:r>
            <a:r>
              <a:rPr lang="de-DE" sz="700" dirty="0"/>
              <a:t>age</a:t>
            </a:r>
            <a:br>
              <a:rPr lang="de-DE" sz="700" dirty="0"/>
            </a:br>
            <a:r>
              <a:rPr lang="de-DE" sz="700" b="1" dirty="0"/>
              <a:t>D</a:t>
            </a:r>
            <a:r>
              <a:rPr lang="de-DE" sz="700" dirty="0"/>
              <a:t>urchgeführte Maßnahmen</a:t>
            </a:r>
            <a:br>
              <a:rPr lang="de-DE" sz="700" dirty="0"/>
            </a:br>
            <a:r>
              <a:rPr lang="de-DE" sz="700" b="1" dirty="0"/>
              <a:t>E</a:t>
            </a:r>
            <a:r>
              <a:rPr lang="de-DE" sz="700" dirty="0"/>
              <a:t>ingesetzte Kräfte</a:t>
            </a:r>
            <a:br>
              <a:rPr lang="de-DE" sz="700" dirty="0"/>
            </a:br>
            <a:r>
              <a:rPr lang="de-DE" sz="700" b="1" dirty="0"/>
              <a:t>N</a:t>
            </a:r>
            <a:r>
              <a:rPr lang="de-DE" sz="700" dirty="0"/>
              <a:t>achforderungen</a:t>
            </a: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Auftrag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700" dirty="0"/>
              <a:t>Einheit		</a:t>
            </a:r>
            <a:r>
              <a:rPr lang="de-DE" sz="700" i="1" dirty="0"/>
              <a:t>mindestens</a:t>
            </a:r>
            <a:br>
              <a:rPr lang="de-DE" sz="700" dirty="0"/>
            </a:br>
            <a:r>
              <a:rPr lang="de-DE" sz="700" dirty="0"/>
              <a:t>Auftrag		</a:t>
            </a:r>
            <a:r>
              <a:rPr lang="de-DE" sz="700" i="1" dirty="0"/>
              <a:t>mindestens</a:t>
            </a:r>
            <a:br>
              <a:rPr lang="de-DE" sz="700" dirty="0"/>
            </a:br>
            <a:r>
              <a:rPr lang="de-DE" sz="700" dirty="0"/>
              <a:t>Mittel</a:t>
            </a:r>
            <a:br>
              <a:rPr lang="de-DE" sz="700" dirty="0"/>
            </a:br>
            <a:r>
              <a:rPr lang="de-DE" sz="700" dirty="0"/>
              <a:t>Ziel</a:t>
            </a:r>
            <a:br>
              <a:rPr lang="de-DE" sz="700" dirty="0"/>
            </a:br>
            <a:r>
              <a:rPr lang="de-DE" sz="700" dirty="0"/>
              <a:t>Weg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7AC7057-A6AF-4B25-A53C-911B2AF62381}"/>
              </a:ext>
            </a:extLst>
          </p:cNvPr>
          <p:cNvSpPr/>
          <p:nvPr/>
        </p:nvSpPr>
        <p:spPr>
          <a:xfrm>
            <a:off x="0" y="1336340"/>
            <a:ext cx="19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20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968747-861A-4507-BD29-ED04860A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Lagefeststellung</a:t>
            </a:r>
            <a:endParaRPr lang="de-DE" b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7A2C8-80E8-4142-8D6B-BF20FD358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431998"/>
            <a:ext cx="1835612" cy="3240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de-DE" b="1" dirty="0"/>
              <a:t>Allgemeine Lage</a:t>
            </a:r>
            <a:br>
              <a:rPr lang="de-DE" b="1" dirty="0"/>
            </a:br>
            <a:r>
              <a:rPr lang="de-DE" sz="600" dirty="0"/>
              <a:t>Ort (Gelände/Infrastruktur), Zeit, Weg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7AC7057-A6AF-4B25-A53C-911B2AF62381}"/>
              </a:ext>
            </a:extLst>
          </p:cNvPr>
          <p:cNvSpPr/>
          <p:nvPr/>
        </p:nvSpPr>
        <p:spPr>
          <a:xfrm>
            <a:off x="0" y="756335"/>
            <a:ext cx="19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D7AE624-CA8E-49F9-840C-F331A2304A2F}"/>
              </a:ext>
            </a:extLst>
          </p:cNvPr>
          <p:cNvSpPr/>
          <p:nvPr/>
        </p:nvSpPr>
        <p:spPr>
          <a:xfrm>
            <a:off x="971806" y="792334"/>
            <a:ext cx="36000" cy="2098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176FF61-36F1-4CDF-98D4-0B7A9BD6CF57}"/>
              </a:ext>
            </a:extLst>
          </p:cNvPr>
          <p:cNvSpPr txBox="1"/>
          <p:nvPr/>
        </p:nvSpPr>
        <p:spPr>
          <a:xfrm>
            <a:off x="71808" y="792333"/>
            <a:ext cx="899998" cy="177829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Bef>
                <a:spcPts val="217"/>
              </a:spcBef>
            </a:pPr>
            <a:r>
              <a:rPr lang="de-DE" sz="800" b="1" dirty="0"/>
              <a:t>Schadenlage</a:t>
            </a:r>
            <a:endParaRPr lang="de-DE" sz="700" b="1" dirty="0"/>
          </a:p>
          <a:p>
            <a:pPr>
              <a:spcBef>
                <a:spcPts val="217"/>
              </a:spcBef>
            </a:pPr>
            <a:r>
              <a:rPr lang="de-DE" sz="700" dirty="0"/>
              <a:t>Schaden</a:t>
            </a:r>
            <a:endParaRPr lang="de-DE" sz="600" dirty="0"/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Schadenart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Schadenursache</a:t>
            </a:r>
          </a:p>
          <a:p>
            <a:pPr>
              <a:spcBef>
                <a:spcPts val="217"/>
              </a:spcBef>
            </a:pPr>
            <a:r>
              <a:rPr lang="de-DE" sz="700" dirty="0"/>
              <a:t>Schadenobjekt</a:t>
            </a:r>
            <a:endParaRPr lang="de-DE" sz="600" dirty="0"/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Art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Größe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Material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Konstruktion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Umgebung</a:t>
            </a:r>
          </a:p>
          <a:p>
            <a:pPr>
              <a:spcBef>
                <a:spcPts val="217"/>
              </a:spcBef>
            </a:pPr>
            <a:r>
              <a:rPr lang="de-DE" sz="700" dirty="0"/>
              <a:t>Schadenumfang</a:t>
            </a:r>
            <a:endParaRPr lang="de-DE" sz="600" dirty="0"/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Menschen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Tiere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Umwelt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Sachwerte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56104E6-3865-4036-867A-6E9BA37E8E82}"/>
              </a:ext>
            </a:extLst>
          </p:cNvPr>
          <p:cNvSpPr txBox="1"/>
          <p:nvPr/>
        </p:nvSpPr>
        <p:spPr>
          <a:xfrm>
            <a:off x="1008000" y="792333"/>
            <a:ext cx="899998" cy="199117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Bef>
                <a:spcPts val="217"/>
              </a:spcBef>
            </a:pPr>
            <a:r>
              <a:rPr lang="de-DE" sz="800" b="1" dirty="0"/>
              <a:t>Eigene Lage</a:t>
            </a:r>
            <a:endParaRPr lang="de-DE" sz="700" b="1" dirty="0"/>
          </a:p>
          <a:p>
            <a:pPr>
              <a:spcBef>
                <a:spcPts val="217"/>
              </a:spcBef>
            </a:pPr>
            <a:r>
              <a:rPr lang="de-DE" sz="700" dirty="0"/>
              <a:t>Führung</a:t>
            </a:r>
            <a:endParaRPr lang="de-DE" sz="600" dirty="0"/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 err="1"/>
              <a:t>Fü</a:t>
            </a:r>
            <a:r>
              <a:rPr lang="de-DE" sz="600" dirty="0"/>
              <a:t>.-Organisation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 err="1"/>
              <a:t>Fü</a:t>
            </a:r>
            <a:r>
              <a:rPr lang="de-DE" sz="600" dirty="0"/>
              <a:t>.-Mittel</a:t>
            </a:r>
          </a:p>
          <a:p>
            <a:pPr>
              <a:spcBef>
                <a:spcPts val="217"/>
              </a:spcBef>
            </a:pPr>
            <a:r>
              <a:rPr lang="de-DE" sz="700" dirty="0"/>
              <a:t>Einsatzkräfte</a:t>
            </a:r>
            <a:endParaRPr lang="de-DE" sz="600" dirty="0"/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Stärke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Gliederung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Verfügbarkeit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Ausbildung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Leistungsvermögen</a:t>
            </a:r>
          </a:p>
          <a:p>
            <a:pPr>
              <a:spcBef>
                <a:spcPts val="217"/>
              </a:spcBef>
            </a:pPr>
            <a:r>
              <a:rPr lang="de-DE" sz="700" dirty="0"/>
              <a:t>Einsatzmittel</a:t>
            </a:r>
            <a:endParaRPr lang="de-DE" sz="600" dirty="0"/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Fahrzeuge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Geräte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Verbrauchsmaterial</a:t>
            </a:r>
          </a:p>
          <a:p>
            <a:pPr>
              <a:spcBef>
                <a:spcPts val="217"/>
              </a:spcBef>
            </a:pPr>
            <a:r>
              <a:rPr lang="de-DE" sz="700" dirty="0"/>
              <a:t>Rechtliche Lage</a:t>
            </a:r>
            <a:endParaRPr lang="de-DE" sz="600" dirty="0"/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Rechte</a:t>
            </a:r>
          </a:p>
          <a:p>
            <a:pPr marL="72000" indent="-540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e-DE" sz="600" dirty="0"/>
              <a:t>Pflichten</a:t>
            </a:r>
          </a:p>
        </p:txBody>
      </p:sp>
    </p:spTree>
    <p:extLst>
      <p:ext uri="{BB962C8B-B14F-4D97-AF65-F5344CB8AC3E}">
        <p14:creationId xmlns:p14="http://schemas.microsoft.com/office/powerpoint/2010/main" val="1956797914"/>
      </p:ext>
    </p:extLst>
  </p:cSld>
  <p:clrMapOvr>
    <a:masterClrMapping/>
  </p:clrMapOvr>
</p:sld>
</file>

<file path=ppt/theme/theme1.xml><?xml version="1.0" encoding="utf-8"?>
<a:theme xmlns:a="http://schemas.openxmlformats.org/drawingml/2006/main" name="Wasserrettung">
  <a:themeElements>
    <a:clrScheme name="Taschenkarten">
      <a:dk1>
        <a:srgbClr val="000000"/>
      </a:dk1>
      <a:lt1>
        <a:sysClr val="window" lastClr="FFFFFF"/>
      </a:lt1>
      <a:dk2>
        <a:srgbClr val="7B7B7B"/>
      </a:dk2>
      <a:lt2>
        <a:srgbClr val="FFFFFF"/>
      </a:lt2>
      <a:accent1>
        <a:srgbClr val="E30613"/>
      </a:accent1>
      <a:accent2>
        <a:srgbClr val="00B050"/>
      </a:accent2>
      <a:accent3>
        <a:srgbClr val="0070C0"/>
      </a:accent3>
      <a:accent4>
        <a:srgbClr val="FFC000"/>
      </a:accent4>
      <a:accent5>
        <a:srgbClr val="7030A0"/>
      </a:accent5>
      <a:accent6>
        <a:srgbClr val="575756"/>
      </a:accent6>
      <a:hlink>
        <a:srgbClr val="0070C0"/>
      </a:hlink>
      <a:folHlink>
        <a:srgbClr val="7030A0"/>
      </a:folHlink>
    </a:clrScheme>
    <a:fontScheme name="Taschenkart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uK">
  <a:themeElements>
    <a:clrScheme name="Taschenkarten">
      <a:dk1>
        <a:srgbClr val="000000"/>
      </a:dk1>
      <a:lt1>
        <a:sysClr val="window" lastClr="FFFFFF"/>
      </a:lt1>
      <a:dk2>
        <a:srgbClr val="7B7B7B"/>
      </a:dk2>
      <a:lt2>
        <a:srgbClr val="FFFFFF"/>
      </a:lt2>
      <a:accent1>
        <a:srgbClr val="E30613"/>
      </a:accent1>
      <a:accent2>
        <a:srgbClr val="00B050"/>
      </a:accent2>
      <a:accent3>
        <a:srgbClr val="0070C0"/>
      </a:accent3>
      <a:accent4>
        <a:srgbClr val="FFC000"/>
      </a:accent4>
      <a:accent5>
        <a:srgbClr val="7030A0"/>
      </a:accent5>
      <a:accent6>
        <a:srgbClr val="575756"/>
      </a:accent6>
      <a:hlink>
        <a:srgbClr val="0070C0"/>
      </a:hlink>
      <a:folHlink>
        <a:srgbClr val="7030A0"/>
      </a:folHlink>
    </a:clrScheme>
    <a:fontScheme name="Taschenkart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rkundung">
  <a:themeElements>
    <a:clrScheme name="Taschenkarten">
      <a:dk1>
        <a:srgbClr val="000000"/>
      </a:dk1>
      <a:lt1>
        <a:sysClr val="window" lastClr="FFFFFF"/>
      </a:lt1>
      <a:dk2>
        <a:srgbClr val="7B7B7B"/>
      </a:dk2>
      <a:lt2>
        <a:srgbClr val="FFFFFF"/>
      </a:lt2>
      <a:accent1>
        <a:srgbClr val="E30613"/>
      </a:accent1>
      <a:accent2>
        <a:srgbClr val="00B050"/>
      </a:accent2>
      <a:accent3>
        <a:srgbClr val="0070C0"/>
      </a:accent3>
      <a:accent4>
        <a:srgbClr val="FFC000"/>
      </a:accent4>
      <a:accent5>
        <a:srgbClr val="7030A0"/>
      </a:accent5>
      <a:accent6>
        <a:srgbClr val="575756"/>
      </a:accent6>
      <a:hlink>
        <a:srgbClr val="0070C0"/>
      </a:hlink>
      <a:folHlink>
        <a:srgbClr val="7030A0"/>
      </a:folHlink>
    </a:clrScheme>
    <a:fontScheme name="Taschenkart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336</Words>
  <Application>Microsoft Office PowerPoint</Application>
  <PresentationFormat>Benutzerdefiniert</PresentationFormat>
  <Paragraphs>199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Verdana</vt:lpstr>
      <vt:lpstr>Wasserrettung</vt:lpstr>
      <vt:lpstr>IuK</vt:lpstr>
      <vt:lpstr>Erkundung</vt:lpstr>
      <vt:lpstr>Personensuche WRD stationär</vt:lpstr>
      <vt:lpstr>Personensuche WRD stationär</vt:lpstr>
      <vt:lpstr>Buchstabiertafel deutsch</vt:lpstr>
      <vt:lpstr>Buchstabiertafel international</vt:lpstr>
      <vt:lpstr>Meldung und Auftrag</vt:lpstr>
      <vt:lpstr>Lagefeststellung</vt:lpstr>
    </vt:vector>
  </TitlesOfParts>
  <Company>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Opitz</dc:creator>
  <cp:lastModifiedBy>Tim Opitz</cp:lastModifiedBy>
  <cp:revision>122</cp:revision>
  <cp:lastPrinted>2018-02-10T14:42:41Z</cp:lastPrinted>
  <dcterms:created xsi:type="dcterms:W3CDTF">2018-02-06T13:59:14Z</dcterms:created>
  <dcterms:modified xsi:type="dcterms:W3CDTF">2021-08-19T15:52:19Z</dcterms:modified>
</cp:coreProperties>
</file>