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</p:sldMasterIdLst>
  <p:notesMasterIdLst>
    <p:notesMasterId r:id="rId5"/>
  </p:notesMasterIdLst>
  <p:handoutMasterIdLst>
    <p:handoutMasterId r:id="rId6"/>
  </p:handoutMasterIdLst>
  <p:sldSz cx="1979613" cy="30607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000000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233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6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7F39FB1-7FBC-4822-9443-8594B71ABEA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0FAD3DB-DEBA-40A1-A45B-B7FDC1B1BE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46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6905721-92E2-4CFE-876B-2994F9CCFDA5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435225" y="1279525"/>
            <a:ext cx="22336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80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48161BC-FE39-4144-99C9-400966036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4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1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41Im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41Im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41Im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41Im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" y="71414"/>
            <a:ext cx="1475609" cy="287885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" y="431999"/>
            <a:ext cx="1835612" cy="23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34" y="2887501"/>
            <a:ext cx="1905875" cy="12868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lIns="0" tIns="0" rIns="0" bIns="36000" anchor="ctr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2021 - v2.0 - </a:t>
            </a:r>
            <a:r>
              <a:rPr lang="de-DE" i="0" u="non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git.io/J41Im</a:t>
            </a:r>
            <a:r>
              <a:rPr lang="de-DE" dirty="0"/>
              <a:t> - CC0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2C761-9BF9-4AC0-B63B-B007BB2B799A}"/>
              </a:ext>
            </a:extLst>
          </p:cNvPr>
          <p:cNvSpPr/>
          <p:nvPr userDrawn="1"/>
        </p:nvSpPr>
        <p:spPr>
          <a:xfrm>
            <a:off x="0" y="0"/>
            <a:ext cx="72000" cy="306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261CBC-78C3-4980-ADD2-BABB9B036960}"/>
              </a:ext>
            </a:extLst>
          </p:cNvPr>
          <p:cNvSpPr/>
          <p:nvPr userDrawn="1"/>
        </p:nvSpPr>
        <p:spPr>
          <a:xfrm>
            <a:off x="1907614" y="0"/>
            <a:ext cx="72000" cy="306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180E8-50C3-40F7-B734-A9B2166AD6B6}"/>
              </a:ext>
            </a:extLst>
          </p:cNvPr>
          <p:cNvSpPr/>
          <p:nvPr userDrawn="1"/>
        </p:nvSpPr>
        <p:spPr>
          <a:xfrm>
            <a:off x="-1" y="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4FCD4C-6E57-4CDF-B605-BAB3696B363F}"/>
              </a:ext>
            </a:extLst>
          </p:cNvPr>
          <p:cNvSpPr/>
          <p:nvPr userDrawn="1"/>
        </p:nvSpPr>
        <p:spPr>
          <a:xfrm>
            <a:off x="0" y="298800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32079-6F1F-4628-B751-95C9FA2B9E1A}"/>
              </a:ext>
            </a:extLst>
          </p:cNvPr>
          <p:cNvSpPr/>
          <p:nvPr userDrawn="1"/>
        </p:nvSpPr>
        <p:spPr>
          <a:xfrm>
            <a:off x="-2" y="36000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2DCEB3-8E8E-4261-B6D2-17DBF2A14F21}"/>
              </a:ext>
            </a:extLst>
          </p:cNvPr>
          <p:cNvSpPr/>
          <p:nvPr userDrawn="1"/>
        </p:nvSpPr>
        <p:spPr>
          <a:xfrm>
            <a:off x="1547611" y="-994"/>
            <a:ext cx="432000" cy="43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B6007F-6AFB-4F1D-B1D2-C98A66675634}"/>
              </a:ext>
            </a:extLst>
          </p:cNvPr>
          <p:cNvSpPr/>
          <p:nvPr userDrawn="1"/>
        </p:nvSpPr>
        <p:spPr>
          <a:xfrm>
            <a:off x="1619611" y="72000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5CA12E-C6F1-48C4-A2E0-38700DB540C2}"/>
              </a:ext>
            </a:extLst>
          </p:cNvPr>
          <p:cNvCxnSpPr>
            <a:cxnSpLocks/>
            <a:stCxn id="5" idx="0"/>
            <a:endCxn id="5" idx="2"/>
          </p:cNvCxnSpPr>
          <p:nvPr userDrawn="1"/>
        </p:nvCxnSpPr>
        <p:spPr>
          <a:xfrm>
            <a:off x="1763611" y="720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A7D29C0-B8BD-43F5-9D72-A6D9D609D98D}"/>
              </a:ext>
            </a:extLst>
          </p:cNvPr>
          <p:cNvCxnSpPr>
            <a:cxnSpLocks/>
            <a:stCxn id="5" idx="3"/>
            <a:endCxn id="5" idx="1"/>
          </p:cNvCxnSpPr>
          <p:nvPr userDrawn="1"/>
        </p:nvCxnSpPr>
        <p:spPr>
          <a:xfrm flipH="1">
            <a:off x="1619611" y="216000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6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dt="0"/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" y="71414"/>
            <a:ext cx="1475609" cy="287885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" y="431999"/>
            <a:ext cx="1835612" cy="23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34" y="2887501"/>
            <a:ext cx="1905875" cy="12868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 lIns="0" tIns="0" rIns="0" bIns="36000" anchor="ctr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2021 - v2.0 - </a:t>
            </a:r>
            <a:r>
              <a:rPr lang="de-DE" i="0" u="non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git.io/J41Im</a:t>
            </a:r>
            <a:r>
              <a:rPr lang="de-DE" dirty="0"/>
              <a:t> - CC0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2C761-9BF9-4AC0-B63B-B007BB2B799A}"/>
              </a:ext>
            </a:extLst>
          </p:cNvPr>
          <p:cNvSpPr/>
          <p:nvPr userDrawn="1"/>
        </p:nvSpPr>
        <p:spPr>
          <a:xfrm>
            <a:off x="0" y="0"/>
            <a:ext cx="72000" cy="306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261CBC-78C3-4980-ADD2-BABB9B036960}"/>
              </a:ext>
            </a:extLst>
          </p:cNvPr>
          <p:cNvSpPr/>
          <p:nvPr userDrawn="1"/>
        </p:nvSpPr>
        <p:spPr>
          <a:xfrm>
            <a:off x="1907614" y="0"/>
            <a:ext cx="72000" cy="306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180E8-50C3-40F7-B734-A9B2166AD6B6}"/>
              </a:ext>
            </a:extLst>
          </p:cNvPr>
          <p:cNvSpPr/>
          <p:nvPr userDrawn="1"/>
        </p:nvSpPr>
        <p:spPr>
          <a:xfrm>
            <a:off x="-1" y="0"/>
            <a:ext cx="1979613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4FCD4C-6E57-4CDF-B605-BAB3696B363F}"/>
              </a:ext>
            </a:extLst>
          </p:cNvPr>
          <p:cNvSpPr/>
          <p:nvPr userDrawn="1"/>
        </p:nvSpPr>
        <p:spPr>
          <a:xfrm>
            <a:off x="0" y="2988000"/>
            <a:ext cx="1979613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32079-6F1F-4628-B751-95C9FA2B9E1A}"/>
              </a:ext>
            </a:extLst>
          </p:cNvPr>
          <p:cNvSpPr/>
          <p:nvPr userDrawn="1"/>
        </p:nvSpPr>
        <p:spPr>
          <a:xfrm>
            <a:off x="-2" y="360000"/>
            <a:ext cx="1979613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2DCEB3-8E8E-4261-B6D2-17DBF2A14F21}"/>
              </a:ext>
            </a:extLst>
          </p:cNvPr>
          <p:cNvSpPr/>
          <p:nvPr userDrawn="1"/>
        </p:nvSpPr>
        <p:spPr>
          <a:xfrm>
            <a:off x="1547611" y="-994"/>
            <a:ext cx="432000" cy="43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B6007F-6AFB-4F1D-B1D2-C98A66675634}"/>
              </a:ext>
            </a:extLst>
          </p:cNvPr>
          <p:cNvSpPr/>
          <p:nvPr userDrawn="1"/>
        </p:nvSpPr>
        <p:spPr>
          <a:xfrm>
            <a:off x="1619611" y="72000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Fü</a:t>
            </a:r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F3DCCE-50E6-4BFB-B904-9AD4C94CAD28}"/>
              </a:ext>
            </a:extLst>
          </p:cNvPr>
          <p:cNvSpPr/>
          <p:nvPr userDrawn="1"/>
        </p:nvSpPr>
        <p:spPr>
          <a:xfrm>
            <a:off x="1619611" y="71414"/>
            <a:ext cx="2880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75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" y="71414"/>
            <a:ext cx="1475609" cy="287885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" y="431999"/>
            <a:ext cx="1835612" cy="23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34" y="2887501"/>
            <a:ext cx="1905875" cy="1286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36000" anchor="ctr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2021 - v2.0 - </a:t>
            </a:r>
            <a:r>
              <a:rPr lang="de-DE" i="0" u="non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git.io/J41Im</a:t>
            </a:r>
            <a:r>
              <a:rPr lang="de-DE" dirty="0"/>
              <a:t> - CC0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2C761-9BF9-4AC0-B63B-B007BB2B799A}"/>
              </a:ext>
            </a:extLst>
          </p:cNvPr>
          <p:cNvSpPr/>
          <p:nvPr userDrawn="1"/>
        </p:nvSpPr>
        <p:spPr>
          <a:xfrm>
            <a:off x="0" y="0"/>
            <a:ext cx="72000" cy="306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261CBC-78C3-4980-ADD2-BABB9B036960}"/>
              </a:ext>
            </a:extLst>
          </p:cNvPr>
          <p:cNvSpPr/>
          <p:nvPr userDrawn="1"/>
        </p:nvSpPr>
        <p:spPr>
          <a:xfrm>
            <a:off x="1907614" y="0"/>
            <a:ext cx="72000" cy="306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180E8-50C3-40F7-B734-A9B2166AD6B6}"/>
              </a:ext>
            </a:extLst>
          </p:cNvPr>
          <p:cNvSpPr/>
          <p:nvPr userDrawn="1"/>
        </p:nvSpPr>
        <p:spPr>
          <a:xfrm>
            <a:off x="-1" y="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4FCD4C-6E57-4CDF-B605-BAB3696B363F}"/>
              </a:ext>
            </a:extLst>
          </p:cNvPr>
          <p:cNvSpPr/>
          <p:nvPr userDrawn="1"/>
        </p:nvSpPr>
        <p:spPr>
          <a:xfrm>
            <a:off x="0" y="298800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32079-6F1F-4628-B751-95C9FA2B9E1A}"/>
              </a:ext>
            </a:extLst>
          </p:cNvPr>
          <p:cNvSpPr/>
          <p:nvPr userDrawn="1"/>
        </p:nvSpPr>
        <p:spPr>
          <a:xfrm>
            <a:off x="-2" y="36000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2DCEB3-8E8E-4261-B6D2-17DBF2A14F21}"/>
              </a:ext>
            </a:extLst>
          </p:cNvPr>
          <p:cNvSpPr/>
          <p:nvPr userDrawn="1"/>
        </p:nvSpPr>
        <p:spPr>
          <a:xfrm>
            <a:off x="1547611" y="-994"/>
            <a:ext cx="432000" cy="43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B6007F-6AFB-4F1D-B1D2-C98A66675634}"/>
              </a:ext>
            </a:extLst>
          </p:cNvPr>
          <p:cNvSpPr/>
          <p:nvPr userDrawn="1"/>
        </p:nvSpPr>
        <p:spPr>
          <a:xfrm>
            <a:off x="1619611" y="72000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5627462-7A07-4E68-9E35-61E6FEC4A0B7}"/>
              </a:ext>
            </a:extLst>
          </p:cNvPr>
          <p:cNvGrpSpPr/>
          <p:nvPr userDrawn="1"/>
        </p:nvGrpSpPr>
        <p:grpSpPr>
          <a:xfrm>
            <a:off x="1698729" y="105957"/>
            <a:ext cx="129764" cy="222292"/>
            <a:chOff x="1729992" y="181387"/>
            <a:chExt cx="73051" cy="125140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7C7431A2-F1E2-4A42-B4E3-B07E68DD2797}"/>
                </a:ext>
              </a:extLst>
            </p:cNvPr>
            <p:cNvSpPr/>
            <p:nvPr userDrawn="1"/>
          </p:nvSpPr>
          <p:spPr>
            <a:xfrm>
              <a:off x="1731043" y="208737"/>
              <a:ext cx="72000" cy="18000"/>
            </a:xfrm>
            <a:custGeom>
              <a:avLst/>
              <a:gdLst>
                <a:gd name="connsiteX0" fmla="*/ 0 w 411956"/>
                <a:gd name="connsiteY0" fmla="*/ 100014 h 102427"/>
                <a:gd name="connsiteX1" fmla="*/ 100012 w 411956"/>
                <a:gd name="connsiteY1" fmla="*/ 2 h 102427"/>
                <a:gd name="connsiteX2" fmla="*/ 207168 w 411956"/>
                <a:gd name="connsiteY2" fmla="*/ 102396 h 102427"/>
                <a:gd name="connsiteX3" fmla="*/ 314325 w 411956"/>
                <a:gd name="connsiteY3" fmla="*/ 11908 h 102427"/>
                <a:gd name="connsiteX4" fmla="*/ 411956 w 411956"/>
                <a:gd name="connsiteY4" fmla="*/ 97633 h 102427"/>
                <a:gd name="connsiteX0" fmla="*/ 0 w 407193"/>
                <a:gd name="connsiteY0" fmla="*/ 92909 h 102466"/>
                <a:gd name="connsiteX1" fmla="*/ 95249 w 407193"/>
                <a:gd name="connsiteY1" fmla="*/ 41 h 102466"/>
                <a:gd name="connsiteX2" fmla="*/ 202405 w 407193"/>
                <a:gd name="connsiteY2" fmla="*/ 102435 h 102466"/>
                <a:gd name="connsiteX3" fmla="*/ 309562 w 407193"/>
                <a:gd name="connsiteY3" fmla="*/ 11947 h 102466"/>
                <a:gd name="connsiteX4" fmla="*/ 407193 w 407193"/>
                <a:gd name="connsiteY4" fmla="*/ 97672 h 102466"/>
                <a:gd name="connsiteX0" fmla="*/ 0 w 407193"/>
                <a:gd name="connsiteY0" fmla="*/ 92909 h 102435"/>
                <a:gd name="connsiteX1" fmla="*/ 95249 w 407193"/>
                <a:gd name="connsiteY1" fmla="*/ 41 h 102435"/>
                <a:gd name="connsiteX2" fmla="*/ 202405 w 407193"/>
                <a:gd name="connsiteY2" fmla="*/ 102435 h 102435"/>
                <a:gd name="connsiteX3" fmla="*/ 314325 w 407193"/>
                <a:gd name="connsiteY3" fmla="*/ 41 h 102435"/>
                <a:gd name="connsiteX4" fmla="*/ 407193 w 407193"/>
                <a:gd name="connsiteY4" fmla="*/ 97672 h 102435"/>
                <a:gd name="connsiteX0" fmla="*/ 0 w 407193"/>
                <a:gd name="connsiteY0" fmla="*/ 92909 h 102435"/>
                <a:gd name="connsiteX1" fmla="*/ 95249 w 407193"/>
                <a:gd name="connsiteY1" fmla="*/ 41 h 102435"/>
                <a:gd name="connsiteX2" fmla="*/ 202405 w 407193"/>
                <a:gd name="connsiteY2" fmla="*/ 102435 h 102435"/>
                <a:gd name="connsiteX3" fmla="*/ 314325 w 407193"/>
                <a:gd name="connsiteY3" fmla="*/ 41 h 102435"/>
                <a:gd name="connsiteX4" fmla="*/ 407193 w 407193"/>
                <a:gd name="connsiteY4" fmla="*/ 97672 h 102435"/>
                <a:gd name="connsiteX0" fmla="*/ 0 w 407193"/>
                <a:gd name="connsiteY0" fmla="*/ 92914 h 102440"/>
                <a:gd name="connsiteX1" fmla="*/ 95249 w 407193"/>
                <a:gd name="connsiteY1" fmla="*/ 46 h 102440"/>
                <a:gd name="connsiteX2" fmla="*/ 202405 w 407193"/>
                <a:gd name="connsiteY2" fmla="*/ 102440 h 102440"/>
                <a:gd name="connsiteX3" fmla="*/ 314325 w 407193"/>
                <a:gd name="connsiteY3" fmla="*/ 46 h 102440"/>
                <a:gd name="connsiteX4" fmla="*/ 407193 w 407193"/>
                <a:gd name="connsiteY4" fmla="*/ 97677 h 102440"/>
                <a:gd name="connsiteX0" fmla="*/ 0 w 407193"/>
                <a:gd name="connsiteY0" fmla="*/ 92914 h 102440"/>
                <a:gd name="connsiteX1" fmla="*/ 95249 w 407193"/>
                <a:gd name="connsiteY1" fmla="*/ 46 h 102440"/>
                <a:gd name="connsiteX2" fmla="*/ 202405 w 407193"/>
                <a:gd name="connsiteY2" fmla="*/ 102440 h 102440"/>
                <a:gd name="connsiteX3" fmla="*/ 314325 w 407193"/>
                <a:gd name="connsiteY3" fmla="*/ 46 h 102440"/>
                <a:gd name="connsiteX4" fmla="*/ 407193 w 407193"/>
                <a:gd name="connsiteY4" fmla="*/ 97677 h 102440"/>
                <a:gd name="connsiteX0" fmla="*/ 0 w 407194"/>
                <a:gd name="connsiteY0" fmla="*/ 92914 h 102440"/>
                <a:gd name="connsiteX1" fmla="*/ 95249 w 407194"/>
                <a:gd name="connsiteY1" fmla="*/ 46 h 102440"/>
                <a:gd name="connsiteX2" fmla="*/ 202405 w 407194"/>
                <a:gd name="connsiteY2" fmla="*/ 102440 h 102440"/>
                <a:gd name="connsiteX3" fmla="*/ 314325 w 407194"/>
                <a:gd name="connsiteY3" fmla="*/ 46 h 102440"/>
                <a:gd name="connsiteX4" fmla="*/ 407193 w 407194"/>
                <a:gd name="connsiteY4" fmla="*/ 97677 h 102440"/>
                <a:gd name="connsiteX0" fmla="*/ 0 w 407197"/>
                <a:gd name="connsiteY0" fmla="*/ 92914 h 102440"/>
                <a:gd name="connsiteX1" fmla="*/ 95249 w 407197"/>
                <a:gd name="connsiteY1" fmla="*/ 46 h 102440"/>
                <a:gd name="connsiteX2" fmla="*/ 202405 w 407197"/>
                <a:gd name="connsiteY2" fmla="*/ 102440 h 102440"/>
                <a:gd name="connsiteX3" fmla="*/ 314325 w 407197"/>
                <a:gd name="connsiteY3" fmla="*/ 46 h 102440"/>
                <a:gd name="connsiteX4" fmla="*/ 407193 w 407197"/>
                <a:gd name="connsiteY4" fmla="*/ 97677 h 102440"/>
                <a:gd name="connsiteX0" fmla="*/ 0 w 407197"/>
                <a:gd name="connsiteY0" fmla="*/ 92914 h 102440"/>
                <a:gd name="connsiteX1" fmla="*/ 95249 w 407197"/>
                <a:gd name="connsiteY1" fmla="*/ 46 h 102440"/>
                <a:gd name="connsiteX2" fmla="*/ 202405 w 407197"/>
                <a:gd name="connsiteY2" fmla="*/ 102440 h 102440"/>
                <a:gd name="connsiteX3" fmla="*/ 314325 w 407197"/>
                <a:gd name="connsiteY3" fmla="*/ 46 h 102440"/>
                <a:gd name="connsiteX4" fmla="*/ 407193 w 407197"/>
                <a:gd name="connsiteY4" fmla="*/ 97677 h 102440"/>
                <a:gd name="connsiteX0" fmla="*/ 0 w 407197"/>
                <a:gd name="connsiteY0" fmla="*/ 92876 h 102402"/>
                <a:gd name="connsiteX1" fmla="*/ 95249 w 407197"/>
                <a:gd name="connsiteY1" fmla="*/ 8 h 102402"/>
                <a:gd name="connsiteX2" fmla="*/ 202405 w 407197"/>
                <a:gd name="connsiteY2" fmla="*/ 102402 h 102402"/>
                <a:gd name="connsiteX3" fmla="*/ 314325 w 407197"/>
                <a:gd name="connsiteY3" fmla="*/ 8 h 102402"/>
                <a:gd name="connsiteX4" fmla="*/ 407193 w 407197"/>
                <a:gd name="connsiteY4" fmla="*/ 97639 h 102402"/>
                <a:gd name="connsiteX0" fmla="*/ 0 w 407197"/>
                <a:gd name="connsiteY0" fmla="*/ 92876 h 102555"/>
                <a:gd name="connsiteX1" fmla="*/ 95249 w 407197"/>
                <a:gd name="connsiteY1" fmla="*/ 8 h 102555"/>
                <a:gd name="connsiteX2" fmla="*/ 202405 w 407197"/>
                <a:gd name="connsiteY2" fmla="*/ 102402 h 102555"/>
                <a:gd name="connsiteX3" fmla="*/ 314325 w 407197"/>
                <a:gd name="connsiteY3" fmla="*/ 8 h 102555"/>
                <a:gd name="connsiteX4" fmla="*/ 407193 w 407197"/>
                <a:gd name="connsiteY4" fmla="*/ 97639 h 102555"/>
                <a:gd name="connsiteX0" fmla="*/ 0 w 407197"/>
                <a:gd name="connsiteY0" fmla="*/ 92876 h 102555"/>
                <a:gd name="connsiteX1" fmla="*/ 95249 w 407197"/>
                <a:gd name="connsiteY1" fmla="*/ 8 h 102555"/>
                <a:gd name="connsiteX2" fmla="*/ 202405 w 407197"/>
                <a:gd name="connsiteY2" fmla="*/ 102402 h 102555"/>
                <a:gd name="connsiteX3" fmla="*/ 314325 w 407197"/>
                <a:gd name="connsiteY3" fmla="*/ 8 h 102555"/>
                <a:gd name="connsiteX4" fmla="*/ 407193 w 407197"/>
                <a:gd name="connsiteY4" fmla="*/ 97639 h 102555"/>
                <a:gd name="connsiteX0" fmla="*/ 0 w 407200"/>
                <a:gd name="connsiteY0" fmla="*/ 92876 h 102402"/>
                <a:gd name="connsiteX1" fmla="*/ 95249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0"/>
                <a:gd name="connsiteY0" fmla="*/ 92876 h 102402"/>
                <a:gd name="connsiteX1" fmla="*/ 85724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0"/>
                <a:gd name="connsiteY0" fmla="*/ 92876 h 102402"/>
                <a:gd name="connsiteX1" fmla="*/ 85724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2"/>
                <a:gd name="connsiteY0" fmla="*/ 95255 h 104782"/>
                <a:gd name="connsiteX1" fmla="*/ 85724 w 407202"/>
                <a:gd name="connsiteY1" fmla="*/ 2387 h 104782"/>
                <a:gd name="connsiteX2" fmla="*/ 202405 w 407202"/>
                <a:gd name="connsiteY2" fmla="*/ 104781 h 104782"/>
                <a:gd name="connsiteX3" fmla="*/ 330994 w 407202"/>
                <a:gd name="connsiteY3" fmla="*/ 6 h 104782"/>
                <a:gd name="connsiteX4" fmla="*/ 407193 w 407202"/>
                <a:gd name="connsiteY4" fmla="*/ 100018 h 104782"/>
                <a:gd name="connsiteX0" fmla="*/ 0 w 407202"/>
                <a:gd name="connsiteY0" fmla="*/ 92876 h 102402"/>
                <a:gd name="connsiteX1" fmla="*/ 85724 w 407202"/>
                <a:gd name="connsiteY1" fmla="*/ 8 h 102402"/>
                <a:gd name="connsiteX2" fmla="*/ 202405 w 407202"/>
                <a:gd name="connsiteY2" fmla="*/ 102402 h 102402"/>
                <a:gd name="connsiteX3" fmla="*/ 330994 w 407202"/>
                <a:gd name="connsiteY3" fmla="*/ 8 h 102402"/>
                <a:gd name="connsiteX4" fmla="*/ 407193 w 407202"/>
                <a:gd name="connsiteY4" fmla="*/ 97639 h 102402"/>
                <a:gd name="connsiteX0" fmla="*/ 0 w 407202"/>
                <a:gd name="connsiteY0" fmla="*/ 92876 h 102441"/>
                <a:gd name="connsiteX1" fmla="*/ 85724 w 407202"/>
                <a:gd name="connsiteY1" fmla="*/ 8 h 102441"/>
                <a:gd name="connsiteX2" fmla="*/ 202405 w 407202"/>
                <a:gd name="connsiteY2" fmla="*/ 102402 h 102441"/>
                <a:gd name="connsiteX3" fmla="*/ 330994 w 407202"/>
                <a:gd name="connsiteY3" fmla="*/ 8 h 102441"/>
                <a:gd name="connsiteX4" fmla="*/ 407193 w 407202"/>
                <a:gd name="connsiteY4" fmla="*/ 97639 h 1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202" h="102441">
                  <a:moveTo>
                    <a:pt x="0" y="92876"/>
                  </a:moveTo>
                  <a:cubicBezTo>
                    <a:pt x="1786" y="37908"/>
                    <a:pt x="18653" y="801"/>
                    <a:pt x="85724" y="8"/>
                  </a:cubicBezTo>
                  <a:cubicBezTo>
                    <a:pt x="152795" y="-785"/>
                    <a:pt x="128190" y="104783"/>
                    <a:pt x="202405" y="102402"/>
                  </a:cubicBezTo>
                  <a:cubicBezTo>
                    <a:pt x="276620" y="100021"/>
                    <a:pt x="265907" y="802"/>
                    <a:pt x="330994" y="8"/>
                  </a:cubicBezTo>
                  <a:cubicBezTo>
                    <a:pt x="396081" y="-786"/>
                    <a:pt x="407590" y="64301"/>
                    <a:pt x="407193" y="976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5F782220-9886-4272-86FE-439C956723B6}"/>
                </a:ext>
              </a:extLst>
            </p:cNvPr>
            <p:cNvSpPr/>
            <p:nvPr userDrawn="1"/>
          </p:nvSpPr>
          <p:spPr>
            <a:xfrm>
              <a:off x="1731043" y="181387"/>
              <a:ext cx="72000" cy="18000"/>
            </a:xfrm>
            <a:custGeom>
              <a:avLst/>
              <a:gdLst>
                <a:gd name="connsiteX0" fmla="*/ 0 w 411956"/>
                <a:gd name="connsiteY0" fmla="*/ 100014 h 102427"/>
                <a:gd name="connsiteX1" fmla="*/ 100012 w 411956"/>
                <a:gd name="connsiteY1" fmla="*/ 2 h 102427"/>
                <a:gd name="connsiteX2" fmla="*/ 207168 w 411956"/>
                <a:gd name="connsiteY2" fmla="*/ 102396 h 102427"/>
                <a:gd name="connsiteX3" fmla="*/ 314325 w 411956"/>
                <a:gd name="connsiteY3" fmla="*/ 11908 h 102427"/>
                <a:gd name="connsiteX4" fmla="*/ 411956 w 411956"/>
                <a:gd name="connsiteY4" fmla="*/ 97633 h 102427"/>
                <a:gd name="connsiteX0" fmla="*/ 0 w 407193"/>
                <a:gd name="connsiteY0" fmla="*/ 92909 h 102466"/>
                <a:gd name="connsiteX1" fmla="*/ 95249 w 407193"/>
                <a:gd name="connsiteY1" fmla="*/ 41 h 102466"/>
                <a:gd name="connsiteX2" fmla="*/ 202405 w 407193"/>
                <a:gd name="connsiteY2" fmla="*/ 102435 h 102466"/>
                <a:gd name="connsiteX3" fmla="*/ 309562 w 407193"/>
                <a:gd name="connsiteY3" fmla="*/ 11947 h 102466"/>
                <a:gd name="connsiteX4" fmla="*/ 407193 w 407193"/>
                <a:gd name="connsiteY4" fmla="*/ 97672 h 102466"/>
                <a:gd name="connsiteX0" fmla="*/ 0 w 407193"/>
                <a:gd name="connsiteY0" fmla="*/ 92909 h 102435"/>
                <a:gd name="connsiteX1" fmla="*/ 95249 w 407193"/>
                <a:gd name="connsiteY1" fmla="*/ 41 h 102435"/>
                <a:gd name="connsiteX2" fmla="*/ 202405 w 407193"/>
                <a:gd name="connsiteY2" fmla="*/ 102435 h 102435"/>
                <a:gd name="connsiteX3" fmla="*/ 314325 w 407193"/>
                <a:gd name="connsiteY3" fmla="*/ 41 h 102435"/>
                <a:gd name="connsiteX4" fmla="*/ 407193 w 407193"/>
                <a:gd name="connsiteY4" fmla="*/ 97672 h 102435"/>
                <a:gd name="connsiteX0" fmla="*/ 0 w 407193"/>
                <a:gd name="connsiteY0" fmla="*/ 92909 h 102435"/>
                <a:gd name="connsiteX1" fmla="*/ 95249 w 407193"/>
                <a:gd name="connsiteY1" fmla="*/ 41 h 102435"/>
                <a:gd name="connsiteX2" fmla="*/ 202405 w 407193"/>
                <a:gd name="connsiteY2" fmla="*/ 102435 h 102435"/>
                <a:gd name="connsiteX3" fmla="*/ 314325 w 407193"/>
                <a:gd name="connsiteY3" fmla="*/ 41 h 102435"/>
                <a:gd name="connsiteX4" fmla="*/ 407193 w 407193"/>
                <a:gd name="connsiteY4" fmla="*/ 97672 h 102435"/>
                <a:gd name="connsiteX0" fmla="*/ 0 w 407193"/>
                <a:gd name="connsiteY0" fmla="*/ 92914 h 102440"/>
                <a:gd name="connsiteX1" fmla="*/ 95249 w 407193"/>
                <a:gd name="connsiteY1" fmla="*/ 46 h 102440"/>
                <a:gd name="connsiteX2" fmla="*/ 202405 w 407193"/>
                <a:gd name="connsiteY2" fmla="*/ 102440 h 102440"/>
                <a:gd name="connsiteX3" fmla="*/ 314325 w 407193"/>
                <a:gd name="connsiteY3" fmla="*/ 46 h 102440"/>
                <a:gd name="connsiteX4" fmla="*/ 407193 w 407193"/>
                <a:gd name="connsiteY4" fmla="*/ 97677 h 102440"/>
                <a:gd name="connsiteX0" fmla="*/ 0 w 407193"/>
                <a:gd name="connsiteY0" fmla="*/ 92914 h 102440"/>
                <a:gd name="connsiteX1" fmla="*/ 95249 w 407193"/>
                <a:gd name="connsiteY1" fmla="*/ 46 h 102440"/>
                <a:gd name="connsiteX2" fmla="*/ 202405 w 407193"/>
                <a:gd name="connsiteY2" fmla="*/ 102440 h 102440"/>
                <a:gd name="connsiteX3" fmla="*/ 314325 w 407193"/>
                <a:gd name="connsiteY3" fmla="*/ 46 h 102440"/>
                <a:gd name="connsiteX4" fmla="*/ 407193 w 407193"/>
                <a:gd name="connsiteY4" fmla="*/ 97677 h 102440"/>
                <a:gd name="connsiteX0" fmla="*/ 0 w 407194"/>
                <a:gd name="connsiteY0" fmla="*/ 92914 h 102440"/>
                <a:gd name="connsiteX1" fmla="*/ 95249 w 407194"/>
                <a:gd name="connsiteY1" fmla="*/ 46 h 102440"/>
                <a:gd name="connsiteX2" fmla="*/ 202405 w 407194"/>
                <a:gd name="connsiteY2" fmla="*/ 102440 h 102440"/>
                <a:gd name="connsiteX3" fmla="*/ 314325 w 407194"/>
                <a:gd name="connsiteY3" fmla="*/ 46 h 102440"/>
                <a:gd name="connsiteX4" fmla="*/ 407193 w 407194"/>
                <a:gd name="connsiteY4" fmla="*/ 97677 h 102440"/>
                <a:gd name="connsiteX0" fmla="*/ 0 w 407197"/>
                <a:gd name="connsiteY0" fmla="*/ 92914 h 102440"/>
                <a:gd name="connsiteX1" fmla="*/ 95249 w 407197"/>
                <a:gd name="connsiteY1" fmla="*/ 46 h 102440"/>
                <a:gd name="connsiteX2" fmla="*/ 202405 w 407197"/>
                <a:gd name="connsiteY2" fmla="*/ 102440 h 102440"/>
                <a:gd name="connsiteX3" fmla="*/ 314325 w 407197"/>
                <a:gd name="connsiteY3" fmla="*/ 46 h 102440"/>
                <a:gd name="connsiteX4" fmla="*/ 407193 w 407197"/>
                <a:gd name="connsiteY4" fmla="*/ 97677 h 102440"/>
                <a:gd name="connsiteX0" fmla="*/ 0 w 407197"/>
                <a:gd name="connsiteY0" fmla="*/ 92914 h 102440"/>
                <a:gd name="connsiteX1" fmla="*/ 95249 w 407197"/>
                <a:gd name="connsiteY1" fmla="*/ 46 h 102440"/>
                <a:gd name="connsiteX2" fmla="*/ 202405 w 407197"/>
                <a:gd name="connsiteY2" fmla="*/ 102440 h 102440"/>
                <a:gd name="connsiteX3" fmla="*/ 314325 w 407197"/>
                <a:gd name="connsiteY3" fmla="*/ 46 h 102440"/>
                <a:gd name="connsiteX4" fmla="*/ 407193 w 407197"/>
                <a:gd name="connsiteY4" fmla="*/ 97677 h 102440"/>
                <a:gd name="connsiteX0" fmla="*/ 0 w 407197"/>
                <a:gd name="connsiteY0" fmla="*/ 92876 h 102402"/>
                <a:gd name="connsiteX1" fmla="*/ 95249 w 407197"/>
                <a:gd name="connsiteY1" fmla="*/ 8 h 102402"/>
                <a:gd name="connsiteX2" fmla="*/ 202405 w 407197"/>
                <a:gd name="connsiteY2" fmla="*/ 102402 h 102402"/>
                <a:gd name="connsiteX3" fmla="*/ 314325 w 407197"/>
                <a:gd name="connsiteY3" fmla="*/ 8 h 102402"/>
                <a:gd name="connsiteX4" fmla="*/ 407193 w 407197"/>
                <a:gd name="connsiteY4" fmla="*/ 97639 h 102402"/>
                <a:gd name="connsiteX0" fmla="*/ 0 w 407197"/>
                <a:gd name="connsiteY0" fmla="*/ 92876 h 102555"/>
                <a:gd name="connsiteX1" fmla="*/ 95249 w 407197"/>
                <a:gd name="connsiteY1" fmla="*/ 8 h 102555"/>
                <a:gd name="connsiteX2" fmla="*/ 202405 w 407197"/>
                <a:gd name="connsiteY2" fmla="*/ 102402 h 102555"/>
                <a:gd name="connsiteX3" fmla="*/ 314325 w 407197"/>
                <a:gd name="connsiteY3" fmla="*/ 8 h 102555"/>
                <a:gd name="connsiteX4" fmla="*/ 407193 w 407197"/>
                <a:gd name="connsiteY4" fmla="*/ 97639 h 102555"/>
                <a:gd name="connsiteX0" fmla="*/ 0 w 407197"/>
                <a:gd name="connsiteY0" fmla="*/ 92876 h 102555"/>
                <a:gd name="connsiteX1" fmla="*/ 95249 w 407197"/>
                <a:gd name="connsiteY1" fmla="*/ 8 h 102555"/>
                <a:gd name="connsiteX2" fmla="*/ 202405 w 407197"/>
                <a:gd name="connsiteY2" fmla="*/ 102402 h 102555"/>
                <a:gd name="connsiteX3" fmla="*/ 314325 w 407197"/>
                <a:gd name="connsiteY3" fmla="*/ 8 h 102555"/>
                <a:gd name="connsiteX4" fmla="*/ 407193 w 407197"/>
                <a:gd name="connsiteY4" fmla="*/ 97639 h 102555"/>
                <a:gd name="connsiteX0" fmla="*/ 0 w 407200"/>
                <a:gd name="connsiteY0" fmla="*/ 92876 h 102402"/>
                <a:gd name="connsiteX1" fmla="*/ 95249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0"/>
                <a:gd name="connsiteY0" fmla="*/ 92876 h 102402"/>
                <a:gd name="connsiteX1" fmla="*/ 85724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0"/>
                <a:gd name="connsiteY0" fmla="*/ 92876 h 102402"/>
                <a:gd name="connsiteX1" fmla="*/ 85724 w 407200"/>
                <a:gd name="connsiteY1" fmla="*/ 8 h 102402"/>
                <a:gd name="connsiteX2" fmla="*/ 202405 w 407200"/>
                <a:gd name="connsiteY2" fmla="*/ 102402 h 102402"/>
                <a:gd name="connsiteX3" fmla="*/ 326231 w 407200"/>
                <a:gd name="connsiteY3" fmla="*/ 8 h 102402"/>
                <a:gd name="connsiteX4" fmla="*/ 407193 w 407200"/>
                <a:gd name="connsiteY4" fmla="*/ 97639 h 102402"/>
                <a:gd name="connsiteX0" fmla="*/ 0 w 407202"/>
                <a:gd name="connsiteY0" fmla="*/ 95255 h 104782"/>
                <a:gd name="connsiteX1" fmla="*/ 85724 w 407202"/>
                <a:gd name="connsiteY1" fmla="*/ 2387 h 104782"/>
                <a:gd name="connsiteX2" fmla="*/ 202405 w 407202"/>
                <a:gd name="connsiteY2" fmla="*/ 104781 h 104782"/>
                <a:gd name="connsiteX3" fmla="*/ 330994 w 407202"/>
                <a:gd name="connsiteY3" fmla="*/ 6 h 104782"/>
                <a:gd name="connsiteX4" fmla="*/ 407193 w 407202"/>
                <a:gd name="connsiteY4" fmla="*/ 100018 h 104782"/>
                <a:gd name="connsiteX0" fmla="*/ 0 w 407202"/>
                <a:gd name="connsiteY0" fmla="*/ 92876 h 102402"/>
                <a:gd name="connsiteX1" fmla="*/ 85724 w 407202"/>
                <a:gd name="connsiteY1" fmla="*/ 8 h 102402"/>
                <a:gd name="connsiteX2" fmla="*/ 202405 w 407202"/>
                <a:gd name="connsiteY2" fmla="*/ 102402 h 102402"/>
                <a:gd name="connsiteX3" fmla="*/ 330994 w 407202"/>
                <a:gd name="connsiteY3" fmla="*/ 8 h 102402"/>
                <a:gd name="connsiteX4" fmla="*/ 407193 w 407202"/>
                <a:gd name="connsiteY4" fmla="*/ 97639 h 102402"/>
                <a:gd name="connsiteX0" fmla="*/ 0 w 407202"/>
                <a:gd name="connsiteY0" fmla="*/ 92876 h 102441"/>
                <a:gd name="connsiteX1" fmla="*/ 85724 w 407202"/>
                <a:gd name="connsiteY1" fmla="*/ 8 h 102441"/>
                <a:gd name="connsiteX2" fmla="*/ 202405 w 407202"/>
                <a:gd name="connsiteY2" fmla="*/ 102402 h 102441"/>
                <a:gd name="connsiteX3" fmla="*/ 330994 w 407202"/>
                <a:gd name="connsiteY3" fmla="*/ 8 h 102441"/>
                <a:gd name="connsiteX4" fmla="*/ 407193 w 407202"/>
                <a:gd name="connsiteY4" fmla="*/ 97639 h 1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202" h="102441">
                  <a:moveTo>
                    <a:pt x="0" y="92876"/>
                  </a:moveTo>
                  <a:cubicBezTo>
                    <a:pt x="1786" y="37908"/>
                    <a:pt x="18653" y="801"/>
                    <a:pt x="85724" y="8"/>
                  </a:cubicBezTo>
                  <a:cubicBezTo>
                    <a:pt x="152795" y="-785"/>
                    <a:pt x="128190" y="104783"/>
                    <a:pt x="202405" y="102402"/>
                  </a:cubicBezTo>
                  <a:cubicBezTo>
                    <a:pt x="276620" y="100021"/>
                    <a:pt x="265907" y="802"/>
                    <a:pt x="330994" y="8"/>
                  </a:cubicBezTo>
                  <a:cubicBezTo>
                    <a:pt x="396081" y="-786"/>
                    <a:pt x="407590" y="64301"/>
                    <a:pt x="407193" y="976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aute 19">
              <a:extLst>
                <a:ext uri="{FF2B5EF4-FFF2-40B4-BE49-F238E27FC236}">
                  <a16:creationId xmlns:a16="http://schemas.microsoft.com/office/drawing/2014/main" id="{117B94CB-EDBD-457F-A5DB-E6D5CADCDC7F}"/>
                </a:ext>
              </a:extLst>
            </p:cNvPr>
            <p:cNvSpPr/>
            <p:nvPr userDrawn="1"/>
          </p:nvSpPr>
          <p:spPr>
            <a:xfrm>
              <a:off x="1729992" y="234527"/>
              <a:ext cx="72000" cy="72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6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3355EC0-3306-4319-9365-E59F5CA54A82}"/>
              </a:ext>
            </a:extLst>
          </p:cNvPr>
          <p:cNvGrpSpPr/>
          <p:nvPr userDrawn="1"/>
        </p:nvGrpSpPr>
        <p:grpSpPr>
          <a:xfrm>
            <a:off x="1619611" y="71414"/>
            <a:ext cx="285286" cy="288089"/>
            <a:chOff x="1619611" y="71414"/>
            <a:chExt cx="285286" cy="28808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5121C60-86D5-4334-819A-808118E729AB}"/>
                </a:ext>
              </a:extLst>
            </p:cNvPr>
            <p:cNvCxnSpPr/>
            <p:nvPr userDrawn="1"/>
          </p:nvCxnSpPr>
          <p:spPr>
            <a:xfrm>
              <a:off x="1619611" y="71414"/>
              <a:ext cx="144000" cy="19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FFEA6602-0235-4067-A301-7DCF6254D039}"/>
                </a:ext>
              </a:extLst>
            </p:cNvPr>
            <p:cNvCxnSpPr/>
            <p:nvPr userDrawn="1"/>
          </p:nvCxnSpPr>
          <p:spPr>
            <a:xfrm>
              <a:off x="1760897" y="161503"/>
              <a:ext cx="144000" cy="19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06601D0-C9F5-4F7A-B5D4-2C8A901CD1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61370" y="161356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" y="71414"/>
            <a:ext cx="1475609" cy="287885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" y="431999"/>
            <a:ext cx="1835612" cy="23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34" y="2887501"/>
            <a:ext cx="1905875" cy="1286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36000" anchor="ctr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2021 - v2.0 - </a:t>
            </a:r>
            <a:r>
              <a:rPr lang="de-DE" i="0" u="non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git.io/J41Im</a:t>
            </a:r>
            <a:r>
              <a:rPr lang="de-DE" dirty="0"/>
              <a:t> - CC0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2C761-9BF9-4AC0-B63B-B007BB2B799A}"/>
              </a:ext>
            </a:extLst>
          </p:cNvPr>
          <p:cNvSpPr/>
          <p:nvPr userDrawn="1"/>
        </p:nvSpPr>
        <p:spPr>
          <a:xfrm>
            <a:off x="0" y="0"/>
            <a:ext cx="72000" cy="306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261CBC-78C3-4980-ADD2-BABB9B036960}"/>
              </a:ext>
            </a:extLst>
          </p:cNvPr>
          <p:cNvSpPr/>
          <p:nvPr userDrawn="1"/>
        </p:nvSpPr>
        <p:spPr>
          <a:xfrm>
            <a:off x="1907614" y="0"/>
            <a:ext cx="72000" cy="306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180E8-50C3-40F7-B734-A9B2166AD6B6}"/>
              </a:ext>
            </a:extLst>
          </p:cNvPr>
          <p:cNvSpPr/>
          <p:nvPr userDrawn="1"/>
        </p:nvSpPr>
        <p:spPr>
          <a:xfrm>
            <a:off x="-1" y="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4FCD4C-6E57-4CDF-B605-BAB3696B363F}"/>
              </a:ext>
            </a:extLst>
          </p:cNvPr>
          <p:cNvSpPr/>
          <p:nvPr userDrawn="1"/>
        </p:nvSpPr>
        <p:spPr>
          <a:xfrm>
            <a:off x="0" y="298800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32079-6F1F-4628-B751-95C9FA2B9E1A}"/>
              </a:ext>
            </a:extLst>
          </p:cNvPr>
          <p:cNvSpPr/>
          <p:nvPr userDrawn="1"/>
        </p:nvSpPr>
        <p:spPr>
          <a:xfrm>
            <a:off x="-2" y="360000"/>
            <a:ext cx="197961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3DA5079-5950-4664-A1F1-76844C8E7082}"/>
              </a:ext>
            </a:extLst>
          </p:cNvPr>
          <p:cNvSpPr/>
          <p:nvPr userDrawn="1"/>
        </p:nvSpPr>
        <p:spPr>
          <a:xfrm>
            <a:off x="1548000" y="0"/>
            <a:ext cx="7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27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edizin">
  <a:themeElements>
    <a:clrScheme name="Taschenkarten">
      <a:dk1>
        <a:srgbClr val="000000"/>
      </a:dk1>
      <a:lt1>
        <a:sysClr val="window" lastClr="FFFFFF"/>
      </a:lt1>
      <a:dk2>
        <a:srgbClr val="7B7B7B"/>
      </a:dk2>
      <a:lt2>
        <a:srgbClr val="FFFFFF"/>
      </a:lt2>
      <a:accent1>
        <a:srgbClr val="E30613"/>
      </a:accent1>
      <a:accent2>
        <a:srgbClr val="00B050"/>
      </a:accent2>
      <a:accent3>
        <a:srgbClr val="0070C0"/>
      </a:accent3>
      <a:accent4>
        <a:srgbClr val="FFC000"/>
      </a:accent4>
      <a:accent5>
        <a:srgbClr val="7030A0"/>
      </a:accent5>
      <a:accent6>
        <a:srgbClr val="575756"/>
      </a:accent6>
      <a:hlink>
        <a:srgbClr val="0070C0"/>
      </a:hlink>
      <a:folHlink>
        <a:srgbClr val="7030A0"/>
      </a:folHlink>
    </a:clrScheme>
    <a:fontScheme name="Taschenkar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ührung">
  <a:themeElements>
    <a:clrScheme name="Taschenkarten">
      <a:dk1>
        <a:srgbClr val="000000"/>
      </a:dk1>
      <a:lt1>
        <a:sysClr val="window" lastClr="FFFFFF"/>
      </a:lt1>
      <a:dk2>
        <a:srgbClr val="7B7B7B"/>
      </a:dk2>
      <a:lt2>
        <a:srgbClr val="FFFFFF"/>
      </a:lt2>
      <a:accent1>
        <a:srgbClr val="E30613"/>
      </a:accent1>
      <a:accent2>
        <a:srgbClr val="00B050"/>
      </a:accent2>
      <a:accent3>
        <a:srgbClr val="0070C0"/>
      </a:accent3>
      <a:accent4>
        <a:srgbClr val="FFC000"/>
      </a:accent4>
      <a:accent5>
        <a:srgbClr val="7030A0"/>
      </a:accent5>
      <a:accent6>
        <a:srgbClr val="575756"/>
      </a:accent6>
      <a:hlink>
        <a:srgbClr val="0070C0"/>
      </a:hlink>
      <a:folHlink>
        <a:srgbClr val="7030A0"/>
      </a:folHlink>
    </a:clrScheme>
    <a:fontScheme name="Taschenkar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asserrettung">
  <a:themeElements>
    <a:clrScheme name="Taschenkarten">
      <a:dk1>
        <a:srgbClr val="000000"/>
      </a:dk1>
      <a:lt1>
        <a:sysClr val="window" lastClr="FFFFFF"/>
      </a:lt1>
      <a:dk2>
        <a:srgbClr val="7B7B7B"/>
      </a:dk2>
      <a:lt2>
        <a:srgbClr val="FFFFFF"/>
      </a:lt2>
      <a:accent1>
        <a:srgbClr val="E30613"/>
      </a:accent1>
      <a:accent2>
        <a:srgbClr val="00B050"/>
      </a:accent2>
      <a:accent3>
        <a:srgbClr val="0070C0"/>
      </a:accent3>
      <a:accent4>
        <a:srgbClr val="FFC000"/>
      </a:accent4>
      <a:accent5>
        <a:srgbClr val="7030A0"/>
      </a:accent5>
      <a:accent6>
        <a:srgbClr val="575756"/>
      </a:accent6>
      <a:hlink>
        <a:srgbClr val="0070C0"/>
      </a:hlink>
      <a:folHlink>
        <a:srgbClr val="7030A0"/>
      </a:folHlink>
    </a:clrScheme>
    <a:fontScheme name="Taschenkar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uK">
  <a:themeElements>
    <a:clrScheme name="Taschenkarten">
      <a:dk1>
        <a:srgbClr val="000000"/>
      </a:dk1>
      <a:lt1>
        <a:sysClr val="window" lastClr="FFFFFF"/>
      </a:lt1>
      <a:dk2>
        <a:srgbClr val="7B7B7B"/>
      </a:dk2>
      <a:lt2>
        <a:srgbClr val="FFFFFF"/>
      </a:lt2>
      <a:accent1>
        <a:srgbClr val="E30613"/>
      </a:accent1>
      <a:accent2>
        <a:srgbClr val="00B050"/>
      </a:accent2>
      <a:accent3>
        <a:srgbClr val="0070C0"/>
      </a:accent3>
      <a:accent4>
        <a:srgbClr val="FFC000"/>
      </a:accent4>
      <a:accent5>
        <a:srgbClr val="7030A0"/>
      </a:accent5>
      <a:accent6>
        <a:srgbClr val="575756"/>
      </a:accent6>
      <a:hlink>
        <a:srgbClr val="0070C0"/>
      </a:hlink>
      <a:folHlink>
        <a:srgbClr val="7030A0"/>
      </a:folHlink>
    </a:clrScheme>
    <a:fontScheme name="Taschenkar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0</vt:i4>
      </vt:variant>
    </vt:vector>
  </HeadingPairs>
  <TitlesOfParts>
    <vt:vector size="7" baseType="lpstr">
      <vt:lpstr>Arial</vt:lpstr>
      <vt:lpstr>Calibri</vt:lpstr>
      <vt:lpstr>Verdana</vt:lpstr>
      <vt:lpstr>Medizin</vt:lpstr>
      <vt:lpstr>Führung</vt:lpstr>
      <vt:lpstr>Wasserrettung</vt:lpstr>
      <vt:lpstr>IuK</vt:lpstr>
    </vt:vector>
  </TitlesOfParts>
  <Company>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Opitz</dc:creator>
  <cp:lastModifiedBy>Tim Opitz</cp:lastModifiedBy>
  <cp:revision>112</cp:revision>
  <cp:lastPrinted>2018-02-10T14:42:41Z</cp:lastPrinted>
  <dcterms:created xsi:type="dcterms:W3CDTF">2018-02-06T13:59:14Z</dcterms:created>
  <dcterms:modified xsi:type="dcterms:W3CDTF">2021-07-27T15:21:27Z</dcterms:modified>
</cp:coreProperties>
</file>