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7077075" cy="93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aOuN0RFQKNnsE76PiarcRmG4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438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Given the following key values,  show what the data structures would look like after insertions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27 53 13 10 138 109 49 174 26 24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preprocessing necessary: 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key)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of 10 elements using division hashing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linear-quotient collision path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13, 4k+3 prime 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LQHashing: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pk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q=pk/N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(q%N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4k+3 prime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While collisions: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offset)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Set Array[i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]=key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2555" y="1942419"/>
            <a:ext cx="2408238" cy="26785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145532" y="1640108"/>
            <a:ext cx="1277937" cy="32911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95" name="Google Shape;95;p1"/>
            <p:cNvGrpSpPr/>
            <p:nvPr/>
          </p:nvGrpSpPr>
          <p:grpSpPr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27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26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109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53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49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138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24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174</a:t>
                </a:r>
                <a:endParaRPr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9" name="Google Shape;109;p1"/>
            <p:cNvSpPr txBox="1"/>
            <p:nvPr/>
          </p:nvSpPr>
          <p:spPr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 startAt="2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 hashing of 10 elements (N=10)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% N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234202" y="1721648"/>
            <a:ext cx="3084300" cy="27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112" name="Google Shape;112;p1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113" name="Google Shape;113;p1"/>
            <p:cNvGrpSpPr/>
            <p:nvPr/>
          </p:nvGrpSpPr>
          <p:grpSpPr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53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174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empty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26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27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138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109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4" name="Google Shape;124;p1"/>
            <p:cNvSpPr txBox="1"/>
            <p:nvPr/>
          </p:nvSpPr>
          <p:spPr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  <p:cxnSp>
        <p:nvCxnSpPr>
          <p:cNvPr id="125" name="Google Shape;125;p1"/>
          <p:cNvCxnSpPr/>
          <p:nvPr/>
        </p:nvCxnSpPr>
        <p:spPr>
          <a:xfrm>
            <a:off x="6111200" y="2619600"/>
            <a:ext cx="342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"/>
          <p:cNvSpPr/>
          <p:nvPr/>
        </p:nvSpPr>
        <p:spPr>
          <a:xfrm>
            <a:off x="6468500" y="2327500"/>
            <a:ext cx="393900" cy="3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6430000" y="2882450"/>
            <a:ext cx="423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  <a:endParaRPr/>
          </a:p>
        </p:txBody>
      </p:sp>
      <p:cxnSp>
        <p:nvCxnSpPr>
          <p:cNvPr id="128" name="Google Shape;128;p1"/>
          <p:cNvCxnSpPr>
            <a:stCxn id="117" idx="3"/>
            <a:endCxn id="127" idx="1"/>
          </p:cNvCxnSpPr>
          <p:nvPr/>
        </p:nvCxnSpPr>
        <p:spPr>
          <a:xfrm>
            <a:off x="6079452" y="2812753"/>
            <a:ext cx="3504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"/>
          <p:cNvCxnSpPr>
            <a:stCxn id="123" idx="3"/>
          </p:cNvCxnSpPr>
          <p:nvPr/>
        </p:nvCxnSpPr>
        <p:spPr>
          <a:xfrm>
            <a:off x="6079452" y="4189815"/>
            <a:ext cx="469500" cy="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"/>
          <p:cNvSpPr/>
          <p:nvPr/>
        </p:nvSpPr>
        <p:spPr>
          <a:xfrm>
            <a:off x="6570575" y="4143600"/>
            <a:ext cx="423000" cy="2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/>
          <p:nvPr/>
        </p:nvSpPr>
        <p:spPr>
          <a:xfrm>
            <a:off x="1752600" y="1600200"/>
            <a:ext cx="43434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2"/>
          <p:cNvCxnSpPr/>
          <p:nvPr/>
        </p:nvCxnSpPr>
        <p:spPr>
          <a:xfrm>
            <a:off x="46482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32004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"/>
          <p:cNvCxnSpPr/>
          <p:nvPr/>
        </p:nvCxnSpPr>
        <p:spPr>
          <a:xfrm>
            <a:off x="6096000" y="1600200"/>
            <a:ext cx="0" cy="35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"/>
          <p:cNvCxnSpPr/>
          <p:nvPr/>
        </p:nvCxnSpPr>
        <p:spPr>
          <a:xfrm>
            <a:off x="1752600" y="2743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"/>
          <p:cNvSpPr txBox="1"/>
          <p:nvPr/>
        </p:nvSpPr>
        <p:spPr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(Length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Path +1)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Buckets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linked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compared)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comparisons to retrieve this element</a:t>
            </a:r>
            <a:endParaRPr/>
          </a:p>
        </p:txBody>
      </p:sp>
      <p:cxnSp>
        <p:nvCxnSpPr>
          <p:cNvPr id="144" name="Google Shape;144;p2"/>
          <p:cNvCxnSpPr/>
          <p:nvPr/>
        </p:nvCxnSpPr>
        <p:spPr>
          <a:xfrm>
            <a:off x="1752600" y="41910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1752600" y="32004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1752600" y="3657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1752600" y="5181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752600" y="4648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"/>
          <p:cNvSpPr txBox="1"/>
          <p:nvPr/>
        </p:nvSpPr>
        <p:spPr>
          <a:xfrm>
            <a:off x="2041525" y="2805125"/>
            <a:ext cx="39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			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		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2041525" y="3262325"/>
            <a:ext cx="398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			1				0	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041073" y="3830650"/>
            <a:ext cx="398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			4				0	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057400" y="4287850"/>
            <a:ext cx="38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			4 				1                              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2057400" y="4745050"/>
            <a:ext cx="38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174			2				0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2075334" y="5287050"/>
            <a:ext cx="3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			2				0		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Fill in the table based on exercise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2003-12-08T11:02:30Z</dcterms:created>
  <dc:creator>Joe Wisniewski</dc:creator>
</cp:coreProperties>
</file>