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4C1D-FA1E-2645-FC2C-93771CAE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28FF2-E943-4BD2-0C52-97908B204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70E3-8120-C455-D346-D04B8221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69628-11DB-B349-01D5-4BF4AF80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EC7A-0C38-D7D4-F5F5-95805C99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3A24-6604-4473-E484-47503A68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1FB64-9918-D83F-9A20-EE42E6561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3FEF-2F4A-424C-6390-CEBAB23F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ED9FC-8F3C-6841-A791-7878DD70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16E9-093F-E9D2-61A5-783634D1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2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ED8B5-C687-91A8-6D02-B7838AECA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7908A-BA7B-3CDF-53D8-432B1A800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FACE-440D-DEFB-C1C3-BDFC4A04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2085-C0C8-D278-9452-F850EE1E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8F37-7A92-A7CB-6188-0BCC008C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A068-B85E-4FE8-4E08-A44AB9A5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6F12-4CB9-AEDF-46D4-49859068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DE1D-D29E-B3DB-0455-76FFE793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D0C1-5977-BB76-8299-3D03281D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C3C26-718D-8101-F462-3B2EBCD0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1E65-96F1-E49B-3E3C-E69E380A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3EC1-0EF1-73E7-8F54-F5A1868D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8891-07C5-C1DC-85AF-8B1CD810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8FCD-342B-384D-3117-7AE4B06E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A109-66AE-F242-5A35-95979B49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7776-69BF-775C-4884-9C5F1DC8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A044-36D2-508F-E281-91F8CAACF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ABD80-4CD6-3BBF-88C9-AF8A832F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58E0C-B6C7-3E96-42FF-82205A8C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00116-F1FA-51E4-A2DB-E367B2B7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16CD4-8AE9-BB15-0460-F36831A9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3025-A290-1B76-E4A5-8D7BE3B9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390E-07E8-647D-F3E9-890D6D8B7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5843C-907A-DC90-1B02-93CDBD6DA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7B83D-3730-79E1-FBEC-BD1222022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ED695-A75C-61BF-6F40-69AA04259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60233-59EB-9C58-3A11-789953A5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CF4CF-02BD-BCF2-85EF-9C73F55C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904DD-A749-50E7-C834-CBE2B31B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B8B3-071A-D7A0-ED79-44EEADC7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A678-2B8F-45F4-080F-175713C7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EFB31-6B7B-C2FD-BD23-DEA490F8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6D7B2-7D43-BDA5-43E2-343773C1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5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75F53-A037-9030-67DF-A4E482C6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E0244-66D1-8909-882C-A0DDF5FD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8DC47-EA49-FCF2-01A0-F369F36C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D302-4AA1-8508-23ED-548A97E9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077E-689F-98BD-B33C-D3CBCC22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C0DD7-CCC6-78B7-5F24-FBCDB944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16749-FF1C-DFC7-EFBE-EB086ED3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31CC-6F78-F3D0-909D-A239C7A7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08686-2883-C1B0-BC3A-C1CB1680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6DA1-3420-0487-5B4D-2A16FF91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9D2FA-F6E0-0556-91D6-5F176E392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130AB-1093-D81D-6ECC-1AC4AEEF6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DF889-75F1-A210-B143-DEFE6A89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7AE69-FA27-2B66-C224-B5424E08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1AB5E-8B8F-A49E-FBA2-2D03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CF054-2113-83F9-AE06-A001E6C5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633A-BC7B-D649-3F91-BA41D6B8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CE19-A8FA-CB3C-B028-203CDF31D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BEBD3-27A2-4482-AC09-47B8EE65A94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CE5B-EEE2-0472-B133-A4B75DAE9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BFDD4-5199-7955-3F2C-FB753554B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0102A-31A2-45DC-A79D-57B0EBB4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F2A7-7C62-2059-DFCC-387EE31F5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056CB-ADD8-A6F9-9F3E-59B6D307D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R.</dc:creator>
  <cp:lastModifiedBy>Tomas R.</cp:lastModifiedBy>
  <cp:revision>1</cp:revision>
  <dcterms:created xsi:type="dcterms:W3CDTF">2024-03-01T23:31:53Z</dcterms:created>
  <dcterms:modified xsi:type="dcterms:W3CDTF">2024-03-01T23:32:20Z</dcterms:modified>
</cp:coreProperties>
</file>