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89" r:id="rId4"/>
    <p:sldId id="270" r:id="rId5"/>
    <p:sldId id="278" r:id="rId6"/>
    <p:sldId id="279" r:id="rId7"/>
    <p:sldId id="263" r:id="rId8"/>
    <p:sldId id="281" r:id="rId9"/>
    <p:sldId id="282" r:id="rId10"/>
    <p:sldId id="283" r:id="rId11"/>
    <p:sldId id="290" r:id="rId12"/>
    <p:sldId id="284" r:id="rId13"/>
    <p:sldId id="291" r:id="rId14"/>
    <p:sldId id="285" r:id="rId15"/>
    <p:sldId id="286" r:id="rId16"/>
    <p:sldId id="287" r:id="rId17"/>
    <p:sldId id="268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0000"/>
    <a:srgbClr val="FF0000"/>
    <a:srgbClr val="006600"/>
    <a:srgbClr val="9900CC"/>
    <a:srgbClr val="CC00FF"/>
    <a:srgbClr val="660066"/>
    <a:srgbClr val="FFE7FF"/>
    <a:srgbClr val="3378C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tochnik fortochnik" userId="1a5e0022d84d486f" providerId="LiveId" clId="{3759BD8C-49A6-4CED-B24C-930B2FBB47E8}"/>
    <pc:docChg chg="undo custSel addSld delSld modSld">
      <pc:chgData name="fortochnik fortochnik" userId="1a5e0022d84d486f" providerId="LiveId" clId="{3759BD8C-49A6-4CED-B24C-930B2FBB47E8}" dt="2023-04-06T12:42:03.391" v="1077" actId="1076"/>
      <pc:docMkLst>
        <pc:docMk/>
      </pc:docMkLst>
      <pc:sldChg chg="addSp delSp modSp mod">
        <pc:chgData name="fortochnik fortochnik" userId="1a5e0022d84d486f" providerId="LiveId" clId="{3759BD8C-49A6-4CED-B24C-930B2FBB47E8}" dt="2023-04-06T12:41:34.523" v="1076" actId="1076"/>
        <pc:sldMkLst>
          <pc:docMk/>
          <pc:sldMk cId="0" sldId="256"/>
        </pc:sldMkLst>
        <pc:spChg chg="del mod">
          <ac:chgData name="fortochnik fortochnik" userId="1a5e0022d84d486f" providerId="LiveId" clId="{3759BD8C-49A6-4CED-B24C-930B2FBB47E8}" dt="2023-04-05T15:41:30.713" v="58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fortochnik fortochnik" userId="1a5e0022d84d486f" providerId="LiveId" clId="{3759BD8C-49A6-4CED-B24C-930B2FBB47E8}" dt="2023-04-05T15:41:19.186" v="56" actId="14100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fortochnik fortochnik" userId="1a5e0022d84d486f" providerId="LiveId" clId="{3759BD8C-49A6-4CED-B24C-930B2FBB47E8}" dt="2023-04-05T15:37:03.493" v="53" actId="478"/>
          <ac:spMkLst>
            <pc:docMk/>
            <pc:sldMk cId="0" sldId="256"/>
            <ac:spMk id="6" creationId="{00000000-0000-0000-0000-000000000000}"/>
          </ac:spMkLst>
        </pc:spChg>
        <pc:spChg chg="add mod">
          <ac:chgData name="fortochnik fortochnik" userId="1a5e0022d84d486f" providerId="LiveId" clId="{3759BD8C-49A6-4CED-B24C-930B2FBB47E8}" dt="2023-04-05T16:08:50.528" v="89" actId="1076"/>
          <ac:spMkLst>
            <pc:docMk/>
            <pc:sldMk cId="0" sldId="256"/>
            <ac:spMk id="8" creationId="{B9E5860D-1AFA-4F82-5C05-237F4140FF33}"/>
          </ac:spMkLst>
        </pc:spChg>
        <pc:spChg chg="del mod">
          <ac:chgData name="fortochnik fortochnik" userId="1a5e0022d84d486f" providerId="LiveId" clId="{3759BD8C-49A6-4CED-B24C-930B2FBB47E8}" dt="2023-04-06T12:41:20.406" v="1072" actId="478"/>
          <ac:spMkLst>
            <pc:docMk/>
            <pc:sldMk cId="0" sldId="256"/>
            <ac:spMk id="11" creationId="{85C81383-FF55-483E-875D-9C2CEBF0041F}"/>
          </ac:spMkLst>
        </pc:spChg>
        <pc:spChg chg="mod">
          <ac:chgData name="fortochnik fortochnik" userId="1a5e0022d84d486f" providerId="LiveId" clId="{3759BD8C-49A6-4CED-B24C-930B2FBB47E8}" dt="2023-04-05T15:43:16.041" v="61" actId="207"/>
          <ac:spMkLst>
            <pc:docMk/>
            <pc:sldMk cId="0" sldId="256"/>
            <ac:spMk id="12" creationId="{2137C946-9B7D-48A2-A9E9-E9531BC8E1A2}"/>
          </ac:spMkLst>
        </pc:spChg>
        <pc:spChg chg="add mod">
          <ac:chgData name="fortochnik fortochnik" userId="1a5e0022d84d486f" providerId="LiveId" clId="{3759BD8C-49A6-4CED-B24C-930B2FBB47E8}" dt="2023-04-06T12:41:34.523" v="1076" actId="1076"/>
          <ac:spMkLst>
            <pc:docMk/>
            <pc:sldMk cId="0" sldId="256"/>
            <ac:spMk id="14" creationId="{7CC8CBF8-75F0-ECF7-9CAB-8E6F504E9EAF}"/>
          </ac:spMkLst>
        </pc:spChg>
        <pc:spChg chg="mod">
          <ac:chgData name="fortochnik fortochnik" userId="1a5e0022d84d486f" providerId="LiveId" clId="{3759BD8C-49A6-4CED-B24C-930B2FBB47E8}" dt="2023-04-05T16:08:56.798" v="90" actId="1076"/>
          <ac:spMkLst>
            <pc:docMk/>
            <pc:sldMk cId="0" sldId="256"/>
            <ac:spMk id="2050" creationId="{00000000-0000-0000-0000-000000000000}"/>
          </ac:spMkLst>
        </pc:spChg>
        <pc:grpChg chg="del">
          <ac:chgData name="fortochnik fortochnik" userId="1a5e0022d84d486f" providerId="LiveId" clId="{3759BD8C-49A6-4CED-B24C-930B2FBB47E8}" dt="2023-04-05T15:33:08.457" v="0" actId="478"/>
          <ac:grpSpMkLst>
            <pc:docMk/>
            <pc:sldMk cId="0" sldId="256"/>
            <ac:grpSpMk id="2054" creationId="{00000000-0000-0000-0000-000000000000}"/>
          </ac:grpSpMkLst>
        </pc:grpChg>
        <pc:picChg chg="add mod ord">
          <ac:chgData name="fortochnik fortochnik" userId="1a5e0022d84d486f" providerId="LiveId" clId="{3759BD8C-49A6-4CED-B24C-930B2FBB47E8}" dt="2023-04-06T12:41:29.832" v="1075" actId="1076"/>
          <ac:picMkLst>
            <pc:docMk/>
            <pc:sldMk cId="0" sldId="256"/>
            <ac:picMk id="4" creationId="{ED6DB274-89EB-6C13-8E16-54B84333BBE6}"/>
          </ac:picMkLst>
        </pc:picChg>
      </pc:sldChg>
      <pc:sldChg chg="addSp delSp modSp mod">
        <pc:chgData name="fortochnik fortochnik" userId="1a5e0022d84d486f" providerId="LiveId" clId="{3759BD8C-49A6-4CED-B24C-930B2FBB47E8}" dt="2023-04-05T16:39:19.100" v="200" actId="1076"/>
        <pc:sldMkLst>
          <pc:docMk/>
          <pc:sldMk cId="0" sldId="263"/>
        </pc:sldMkLst>
        <pc:spChg chg="del">
          <ac:chgData name="fortochnik fortochnik" userId="1a5e0022d84d486f" providerId="LiveId" clId="{3759BD8C-49A6-4CED-B24C-930B2FBB47E8}" dt="2023-04-05T16:38:46.713" v="189" actId="478"/>
          <ac:spMkLst>
            <pc:docMk/>
            <pc:sldMk cId="0" sldId="263"/>
            <ac:spMk id="6" creationId="{00000000-0000-0000-0000-000000000000}"/>
          </ac:spMkLst>
        </pc:spChg>
        <pc:spChg chg="del mod">
          <ac:chgData name="fortochnik fortochnik" userId="1a5e0022d84d486f" providerId="LiveId" clId="{3759BD8C-49A6-4CED-B24C-930B2FBB47E8}" dt="2023-04-05T16:38:49.079" v="191" actId="478"/>
          <ac:spMkLst>
            <pc:docMk/>
            <pc:sldMk cId="0" sldId="263"/>
            <ac:spMk id="6149" creationId="{00000000-0000-0000-0000-000000000000}"/>
          </ac:spMkLst>
        </pc:spChg>
        <pc:spChg chg="mod">
          <ac:chgData name="fortochnik fortochnik" userId="1a5e0022d84d486f" providerId="LiveId" clId="{3759BD8C-49A6-4CED-B24C-930B2FBB47E8}" dt="2023-04-05T16:38:58.284" v="195" actId="207"/>
          <ac:spMkLst>
            <pc:docMk/>
            <pc:sldMk cId="0" sldId="263"/>
            <ac:spMk id="6150" creationId="{00000000-0000-0000-0000-000000000000}"/>
          </ac:spMkLst>
        </pc:spChg>
        <pc:picChg chg="del">
          <ac:chgData name="fortochnik fortochnik" userId="1a5e0022d84d486f" providerId="LiveId" clId="{3759BD8C-49A6-4CED-B24C-930B2FBB47E8}" dt="2023-04-05T16:39:10.021" v="196" actId="478"/>
          <ac:picMkLst>
            <pc:docMk/>
            <pc:sldMk cId="0" sldId="263"/>
            <ac:picMk id="2" creationId="{739AE9CC-974D-4AB7-91D5-AA3EF40982FB}"/>
          </ac:picMkLst>
        </pc:picChg>
        <pc:picChg chg="add mod ord">
          <ac:chgData name="fortochnik fortochnik" userId="1a5e0022d84d486f" providerId="LiveId" clId="{3759BD8C-49A6-4CED-B24C-930B2FBB47E8}" dt="2023-04-05T16:38:54.856" v="194" actId="167"/>
          <ac:picMkLst>
            <pc:docMk/>
            <pc:sldMk cId="0" sldId="263"/>
            <ac:picMk id="4" creationId="{446E1070-904D-23A3-E4D1-42119644BE4D}"/>
          </ac:picMkLst>
        </pc:picChg>
        <pc:picChg chg="add mod">
          <ac:chgData name="fortochnik fortochnik" userId="1a5e0022d84d486f" providerId="LiveId" clId="{3759BD8C-49A6-4CED-B24C-930B2FBB47E8}" dt="2023-04-05T16:39:19.100" v="200" actId="1076"/>
          <ac:picMkLst>
            <pc:docMk/>
            <pc:sldMk cId="0" sldId="263"/>
            <ac:picMk id="5" creationId="{AF4739A2-D888-685E-55E9-FA719B50E247}"/>
          </ac:picMkLst>
        </pc:picChg>
        <pc:picChg chg="del">
          <ac:chgData name="fortochnik fortochnik" userId="1a5e0022d84d486f" providerId="LiveId" clId="{3759BD8C-49A6-4CED-B24C-930B2FBB47E8}" dt="2023-04-05T16:38:49.725" v="192" actId="478"/>
          <ac:picMkLst>
            <pc:docMk/>
            <pc:sldMk cId="0" sldId="263"/>
            <ac:picMk id="11" creationId="{267E2FEF-4D1F-4F1F-B54D-B52B74093D9B}"/>
          </ac:picMkLst>
        </pc:picChg>
        <pc:picChg chg="del">
          <ac:chgData name="fortochnik fortochnik" userId="1a5e0022d84d486f" providerId="LiveId" clId="{3759BD8C-49A6-4CED-B24C-930B2FBB47E8}" dt="2023-04-05T16:38:45.012" v="188" actId="478"/>
          <ac:picMkLst>
            <pc:docMk/>
            <pc:sldMk cId="0" sldId="263"/>
            <ac:picMk id="6146" creationId="{00000000-0000-0000-0000-000000000000}"/>
          </ac:picMkLst>
        </pc:picChg>
      </pc:sldChg>
      <pc:sldChg chg="addSp delSp modSp mod">
        <pc:chgData name="fortochnik fortochnik" userId="1a5e0022d84d486f" providerId="LiveId" clId="{3759BD8C-49A6-4CED-B24C-930B2FBB47E8}" dt="2023-04-05T19:48:11.387" v="486" actId="1076"/>
        <pc:sldMkLst>
          <pc:docMk/>
          <pc:sldMk cId="0" sldId="268"/>
        </pc:sldMkLst>
        <pc:spChg chg="mod">
          <ac:chgData name="fortochnik fortochnik" userId="1a5e0022d84d486f" providerId="LiveId" clId="{3759BD8C-49A6-4CED-B24C-930B2FBB47E8}" dt="2023-04-05T19:48:11.387" v="486" actId="1076"/>
          <ac:spMkLst>
            <pc:docMk/>
            <pc:sldMk cId="0" sldId="268"/>
            <ac:spMk id="4" creationId="{00000000-0000-0000-0000-000000000000}"/>
          </ac:spMkLst>
        </pc:spChg>
        <pc:picChg chg="del">
          <ac:chgData name="fortochnik fortochnik" userId="1a5e0022d84d486f" providerId="LiveId" clId="{3759BD8C-49A6-4CED-B24C-930B2FBB47E8}" dt="2023-04-05T19:47:02.205" v="448" actId="478"/>
          <ac:picMkLst>
            <pc:docMk/>
            <pc:sldMk cId="0" sldId="268"/>
            <ac:picMk id="2" creationId="{C1F2D663-0BF0-41E6-8872-7C54EEA561D9}"/>
          </ac:picMkLst>
        </pc:picChg>
        <pc:picChg chg="add mod ord">
          <ac:chgData name="fortochnik fortochnik" userId="1a5e0022d84d486f" providerId="LiveId" clId="{3759BD8C-49A6-4CED-B24C-930B2FBB47E8}" dt="2023-04-05T19:47:13.622" v="450" actId="167"/>
          <ac:picMkLst>
            <pc:docMk/>
            <pc:sldMk cId="0" sldId="268"/>
            <ac:picMk id="3" creationId="{55691577-1D11-430E-4DBC-F5F52F6F28C8}"/>
          </ac:picMkLst>
        </pc:picChg>
        <pc:picChg chg="del">
          <ac:chgData name="fortochnik fortochnik" userId="1a5e0022d84d486f" providerId="LiveId" clId="{3759BD8C-49A6-4CED-B24C-930B2FBB47E8}" dt="2023-04-05T19:46:59.250" v="447" actId="478"/>
          <ac:picMkLst>
            <pc:docMk/>
            <pc:sldMk cId="0" sldId="268"/>
            <ac:picMk id="11266" creationId="{00000000-0000-0000-0000-000000000000}"/>
          </ac:picMkLst>
        </pc:picChg>
      </pc:sldChg>
      <pc:sldChg chg="addSp delSp modSp mod">
        <pc:chgData name="fortochnik fortochnik" userId="1a5e0022d84d486f" providerId="LiveId" clId="{3759BD8C-49A6-4CED-B24C-930B2FBB47E8}" dt="2023-04-06T12:08:54.628" v="1066" actId="1076"/>
        <pc:sldMkLst>
          <pc:docMk/>
          <pc:sldMk cId="3975089769" sldId="269"/>
        </pc:sldMkLst>
        <pc:spChg chg="del mod">
          <ac:chgData name="fortochnik fortochnik" userId="1a5e0022d84d486f" providerId="LiveId" clId="{3759BD8C-49A6-4CED-B24C-930B2FBB47E8}" dt="2023-04-05T16:09:08.209" v="93" actId="478"/>
          <ac:spMkLst>
            <pc:docMk/>
            <pc:sldMk cId="3975089769" sldId="269"/>
            <ac:spMk id="3" creationId="{00000000-0000-0000-0000-000000000000}"/>
          </ac:spMkLst>
        </pc:spChg>
        <pc:spChg chg="add mod">
          <ac:chgData name="fortochnik fortochnik" userId="1a5e0022d84d486f" providerId="LiveId" clId="{3759BD8C-49A6-4CED-B24C-930B2FBB47E8}" dt="2023-04-06T12:08:54.628" v="1066" actId="1076"/>
          <ac:spMkLst>
            <pc:docMk/>
            <pc:sldMk cId="3975089769" sldId="269"/>
            <ac:spMk id="5" creationId="{55D244DE-7FF3-19A2-297C-4AFFBBFC6A59}"/>
          </ac:spMkLst>
        </pc:spChg>
        <pc:spChg chg="del">
          <ac:chgData name="fortochnik fortochnik" userId="1a5e0022d84d486f" providerId="LiveId" clId="{3759BD8C-49A6-4CED-B24C-930B2FBB47E8}" dt="2023-04-05T16:34:01.832" v="126" actId="478"/>
          <ac:spMkLst>
            <pc:docMk/>
            <pc:sldMk cId="3975089769" sldId="269"/>
            <ac:spMk id="6" creationId="{00000000-0000-0000-0000-000000000000}"/>
          </ac:spMkLst>
        </pc:spChg>
        <pc:spChg chg="del mod">
          <ac:chgData name="fortochnik fortochnik" userId="1a5e0022d84d486f" providerId="LiveId" clId="{3759BD8C-49A6-4CED-B24C-930B2FBB47E8}" dt="2023-04-05T16:09:05.923" v="92" actId="478"/>
          <ac:spMkLst>
            <pc:docMk/>
            <pc:sldMk cId="3975089769" sldId="269"/>
            <ac:spMk id="27" creationId="{BC042D6E-96A6-4917-8DE8-5214FFC4370E}"/>
          </ac:spMkLst>
        </pc:spChg>
        <pc:spChg chg="del">
          <ac:chgData name="fortochnik fortochnik" userId="1a5e0022d84d486f" providerId="LiveId" clId="{3759BD8C-49A6-4CED-B24C-930B2FBB47E8}" dt="2023-04-05T16:34:00.945" v="125" actId="478"/>
          <ac:spMkLst>
            <pc:docMk/>
            <pc:sldMk cId="3975089769" sldId="269"/>
            <ac:spMk id="7172" creationId="{00000000-0000-0000-0000-000000000000}"/>
          </ac:spMkLst>
        </pc:spChg>
        <pc:graphicFrameChg chg="del modGraphic">
          <ac:chgData name="fortochnik fortochnik" userId="1a5e0022d84d486f" providerId="LiveId" clId="{3759BD8C-49A6-4CED-B24C-930B2FBB47E8}" dt="2023-04-05T16:09:03.802" v="91" actId="478"/>
          <ac:graphicFrameMkLst>
            <pc:docMk/>
            <pc:sldMk cId="3975089769" sldId="269"/>
            <ac:graphicFrameMk id="10" creationId="{DE52FC5E-9B2B-4C28-98D0-754523D65866}"/>
          </ac:graphicFrameMkLst>
        </pc:graphicFrameChg>
        <pc:picChg chg="add mod ord">
          <ac:chgData name="fortochnik fortochnik" userId="1a5e0022d84d486f" providerId="LiveId" clId="{3759BD8C-49A6-4CED-B24C-930B2FBB47E8}" dt="2023-04-05T15:45:58.713" v="65" actId="167"/>
          <ac:picMkLst>
            <pc:docMk/>
            <pc:sldMk cId="3975089769" sldId="269"/>
            <ac:picMk id="4" creationId="{6DD84D96-7A13-D456-9FFE-ECBC99577E6F}"/>
          </ac:picMkLst>
        </pc:picChg>
        <pc:picChg chg="add mod">
          <ac:chgData name="fortochnik fortochnik" userId="1a5e0022d84d486f" providerId="LiveId" clId="{3759BD8C-49A6-4CED-B24C-930B2FBB47E8}" dt="2023-04-05T16:33:48.856" v="122" actId="1076"/>
          <ac:picMkLst>
            <pc:docMk/>
            <pc:sldMk cId="3975089769" sldId="269"/>
            <ac:picMk id="8" creationId="{5E0FDA76-107D-4B5B-3E15-4B57194937F7}"/>
          </ac:picMkLst>
        </pc:picChg>
        <pc:picChg chg="add mod">
          <ac:chgData name="fortochnik fortochnik" userId="1a5e0022d84d486f" providerId="LiveId" clId="{3759BD8C-49A6-4CED-B24C-930B2FBB47E8}" dt="2023-04-05T16:33:52.238" v="124" actId="14100"/>
          <ac:picMkLst>
            <pc:docMk/>
            <pc:sldMk cId="3975089769" sldId="269"/>
            <ac:picMk id="11" creationId="{7DB8018C-7661-B427-3073-25E5EFDD9521}"/>
          </ac:picMkLst>
        </pc:picChg>
        <pc:picChg chg="del">
          <ac:chgData name="fortochnik fortochnik" userId="1a5e0022d84d486f" providerId="LiveId" clId="{3759BD8C-49A6-4CED-B24C-930B2FBB47E8}" dt="2023-04-05T15:49:33.041" v="67" actId="478"/>
          <ac:picMkLst>
            <pc:docMk/>
            <pc:sldMk cId="3975089769" sldId="269"/>
            <ac:picMk id="28" creationId="{0ECCC8B6-7FFE-410F-AC4F-3B53C1093FBA}"/>
          </ac:picMkLst>
        </pc:picChg>
        <pc:picChg chg="del">
          <ac:chgData name="fortochnik fortochnik" userId="1a5e0022d84d486f" providerId="LiveId" clId="{3759BD8C-49A6-4CED-B24C-930B2FBB47E8}" dt="2023-04-05T15:41:48.729" v="60" actId="478"/>
          <ac:picMkLst>
            <pc:docMk/>
            <pc:sldMk cId="3975089769" sldId="269"/>
            <ac:picMk id="7170" creationId="{00000000-0000-0000-0000-000000000000}"/>
          </ac:picMkLst>
        </pc:picChg>
      </pc:sldChg>
      <pc:sldChg chg="addSp delSp modSp mod">
        <pc:chgData name="fortochnik fortochnik" userId="1a5e0022d84d486f" providerId="LiveId" clId="{3759BD8C-49A6-4CED-B24C-930B2FBB47E8}" dt="2023-04-05T20:27:50.939" v="618" actId="1076"/>
        <pc:sldMkLst>
          <pc:docMk/>
          <pc:sldMk cId="1381340090" sldId="270"/>
        </pc:sldMkLst>
        <pc:spChg chg="del">
          <ac:chgData name="fortochnik fortochnik" userId="1a5e0022d84d486f" providerId="LiveId" clId="{3759BD8C-49A6-4CED-B24C-930B2FBB47E8}" dt="2023-04-05T16:38:39.669" v="187" actId="478"/>
          <ac:spMkLst>
            <pc:docMk/>
            <pc:sldMk cId="1381340090" sldId="270"/>
            <ac:spMk id="6" creationId="{00000000-0000-0000-0000-000000000000}"/>
          </ac:spMkLst>
        </pc:spChg>
        <pc:spChg chg="add mod">
          <ac:chgData name="fortochnik fortochnik" userId="1a5e0022d84d486f" providerId="LiveId" clId="{3759BD8C-49A6-4CED-B24C-930B2FBB47E8}" dt="2023-04-05T20:27:50.939" v="618" actId="1076"/>
          <ac:spMkLst>
            <pc:docMk/>
            <pc:sldMk cId="1381340090" sldId="270"/>
            <ac:spMk id="8" creationId="{4946D7D8-E802-A2F9-2140-3BFE0CEA5CD9}"/>
          </ac:spMkLst>
        </pc:spChg>
        <pc:spChg chg="mod">
          <ac:chgData name="fortochnik fortochnik" userId="1a5e0022d84d486f" providerId="LiveId" clId="{3759BD8C-49A6-4CED-B24C-930B2FBB47E8}" dt="2023-04-05T20:24:28.699" v="498" actId="1076"/>
          <ac:spMkLst>
            <pc:docMk/>
            <pc:sldMk cId="1381340090" sldId="270"/>
            <ac:spMk id="16" creationId="{2415E695-0426-4635-9D3A-3B1CEFE56190}"/>
          </ac:spMkLst>
        </pc:spChg>
        <pc:spChg chg="del">
          <ac:chgData name="fortochnik fortochnik" userId="1a5e0022d84d486f" providerId="LiveId" clId="{3759BD8C-49A6-4CED-B24C-930B2FBB47E8}" dt="2023-04-05T16:38:38.955" v="186" actId="478"/>
          <ac:spMkLst>
            <pc:docMk/>
            <pc:sldMk cId="1381340090" sldId="270"/>
            <ac:spMk id="10244" creationId="{00000000-0000-0000-0000-000000000000}"/>
          </ac:spMkLst>
        </pc:spChg>
        <pc:picChg chg="del">
          <ac:chgData name="fortochnik fortochnik" userId="1a5e0022d84d486f" providerId="LiveId" clId="{3759BD8C-49A6-4CED-B24C-930B2FBB47E8}" dt="2023-04-05T16:35:06.143" v="132" actId="478"/>
          <ac:picMkLst>
            <pc:docMk/>
            <pc:sldMk cId="1381340090" sldId="270"/>
            <ac:picMk id="2" creationId="{4EDA2452-4664-40CC-87E7-7BB06022FF38}"/>
          </ac:picMkLst>
        </pc:picChg>
        <pc:picChg chg="add mod ord">
          <ac:chgData name="fortochnik fortochnik" userId="1a5e0022d84d486f" providerId="LiveId" clId="{3759BD8C-49A6-4CED-B24C-930B2FBB47E8}" dt="2023-04-05T15:52:36.901" v="74" actId="167"/>
          <ac:picMkLst>
            <pc:docMk/>
            <pc:sldMk cId="1381340090" sldId="270"/>
            <ac:picMk id="4" creationId="{CB80130C-F408-8E35-0673-B36387268267}"/>
          </ac:picMkLst>
        </pc:picChg>
        <pc:picChg chg="add mod">
          <ac:chgData name="fortochnik fortochnik" userId="1a5e0022d84d486f" providerId="LiveId" clId="{3759BD8C-49A6-4CED-B24C-930B2FBB47E8}" dt="2023-04-05T20:26:44.064" v="512" actId="1076"/>
          <ac:picMkLst>
            <pc:docMk/>
            <pc:sldMk cId="1381340090" sldId="270"/>
            <ac:picMk id="5" creationId="{E5D686B2-1D6A-C001-7049-D686DDDD126C}"/>
          </ac:picMkLst>
        </pc:picChg>
        <pc:picChg chg="del">
          <ac:chgData name="fortochnik fortochnik" userId="1a5e0022d84d486f" providerId="LiveId" clId="{3759BD8C-49A6-4CED-B24C-930B2FBB47E8}" dt="2023-04-05T15:52:26.561" v="71" actId="478"/>
          <ac:picMkLst>
            <pc:docMk/>
            <pc:sldMk cId="1381340090" sldId="270"/>
            <ac:picMk id="10242" creationId="{00000000-0000-0000-0000-000000000000}"/>
          </ac:picMkLst>
        </pc:picChg>
        <pc:picChg chg="del">
          <ac:chgData name="fortochnik fortochnik" userId="1a5e0022d84d486f" providerId="LiveId" clId="{3759BD8C-49A6-4CED-B24C-930B2FBB47E8}" dt="2023-04-05T15:52:27.623" v="72" actId="478"/>
          <ac:picMkLst>
            <pc:docMk/>
            <pc:sldMk cId="1381340090" sldId="270"/>
            <ac:picMk id="10251" creationId="{00000000-0000-0000-0000-000000000000}"/>
          </ac:picMkLst>
        </pc:picChg>
      </pc:sldChg>
      <pc:sldChg chg="addSp delSp modSp mod">
        <pc:chgData name="fortochnik fortochnik" userId="1a5e0022d84d486f" providerId="LiveId" clId="{3759BD8C-49A6-4CED-B24C-930B2FBB47E8}" dt="2023-04-06T12:42:03.391" v="1077" actId="1076"/>
        <pc:sldMkLst>
          <pc:docMk/>
          <pc:sldMk cId="2757101260" sldId="278"/>
        </pc:sldMkLst>
        <pc:spChg chg="del">
          <ac:chgData name="fortochnik fortochnik" userId="1a5e0022d84d486f" providerId="LiveId" clId="{3759BD8C-49A6-4CED-B24C-930B2FBB47E8}" dt="2023-04-05T16:38:36.320" v="185" actId="478"/>
          <ac:spMkLst>
            <pc:docMk/>
            <pc:sldMk cId="2757101260" sldId="278"/>
            <ac:spMk id="6" creationId="{00000000-0000-0000-0000-000000000000}"/>
          </ac:spMkLst>
        </pc:spChg>
        <pc:spChg chg="add mod">
          <ac:chgData name="fortochnik fortochnik" userId="1a5e0022d84d486f" providerId="LiveId" clId="{3759BD8C-49A6-4CED-B24C-930B2FBB47E8}" dt="2023-04-06T12:42:03.391" v="1077" actId="1076"/>
          <ac:spMkLst>
            <pc:docMk/>
            <pc:sldMk cId="2757101260" sldId="278"/>
            <ac:spMk id="8" creationId="{9EB8926F-946F-C386-86FB-25956F0269D3}"/>
          </ac:spMkLst>
        </pc:spChg>
        <pc:spChg chg="mod">
          <ac:chgData name="fortochnik fortochnik" userId="1a5e0022d84d486f" providerId="LiveId" clId="{3759BD8C-49A6-4CED-B24C-930B2FBB47E8}" dt="2023-04-05T20:24:25.434" v="497" actId="1076"/>
          <ac:spMkLst>
            <pc:docMk/>
            <pc:sldMk cId="2757101260" sldId="278"/>
            <ac:spMk id="11" creationId="{6C38AB62-2926-4311-B2E8-656D21A4AEB9}"/>
          </ac:spMkLst>
        </pc:spChg>
        <pc:spChg chg="del">
          <ac:chgData name="fortochnik fortochnik" userId="1a5e0022d84d486f" providerId="LiveId" clId="{3759BD8C-49A6-4CED-B24C-930B2FBB47E8}" dt="2023-04-05T16:38:35.315" v="184" actId="478"/>
          <ac:spMkLst>
            <pc:docMk/>
            <pc:sldMk cId="2757101260" sldId="278"/>
            <ac:spMk id="3084" creationId="{00000000-0000-0000-0000-000000000000}"/>
          </ac:spMkLst>
        </pc:spChg>
        <pc:picChg chg="del">
          <ac:chgData name="fortochnik fortochnik" userId="1a5e0022d84d486f" providerId="LiveId" clId="{3759BD8C-49A6-4CED-B24C-930B2FBB47E8}" dt="2023-04-05T16:36:49.112" v="168" actId="478"/>
          <ac:picMkLst>
            <pc:docMk/>
            <pc:sldMk cId="2757101260" sldId="278"/>
            <ac:picMk id="2" creationId="{442F623C-87CD-4AB8-AAD5-D256167E2247}"/>
          </ac:picMkLst>
        </pc:picChg>
        <pc:picChg chg="add mod ord">
          <ac:chgData name="fortochnik fortochnik" userId="1a5e0022d84d486f" providerId="LiveId" clId="{3759BD8C-49A6-4CED-B24C-930B2FBB47E8}" dt="2023-04-05T16:36:26.886" v="167" actId="167"/>
          <ac:picMkLst>
            <pc:docMk/>
            <pc:sldMk cId="2757101260" sldId="278"/>
            <ac:picMk id="4" creationId="{79DA8549-BC7F-FDBE-A890-8EDC4519C5A0}"/>
          </ac:picMkLst>
        </pc:picChg>
        <pc:picChg chg="add mod">
          <ac:chgData name="fortochnik fortochnik" userId="1a5e0022d84d486f" providerId="LiveId" clId="{3759BD8C-49A6-4CED-B24C-930B2FBB47E8}" dt="2023-04-05T20:29:02.404" v="619" actId="1076"/>
          <ac:picMkLst>
            <pc:docMk/>
            <pc:sldMk cId="2757101260" sldId="278"/>
            <ac:picMk id="5" creationId="{70E12FB4-FA14-BBF0-B677-C20AF27E8D0F}"/>
          </ac:picMkLst>
        </pc:picChg>
        <pc:picChg chg="del">
          <ac:chgData name="fortochnik fortochnik" userId="1a5e0022d84d486f" providerId="LiveId" clId="{3759BD8C-49A6-4CED-B24C-930B2FBB47E8}" dt="2023-04-05T16:35:56.189" v="160" actId="478"/>
          <ac:picMkLst>
            <pc:docMk/>
            <pc:sldMk cId="2757101260" sldId="278"/>
            <ac:picMk id="13" creationId="{00000000-0000-0000-0000-000000000000}"/>
          </ac:picMkLst>
        </pc:picChg>
        <pc:picChg chg="del">
          <ac:chgData name="fortochnik fortochnik" userId="1a5e0022d84d486f" providerId="LiveId" clId="{3759BD8C-49A6-4CED-B24C-930B2FBB47E8}" dt="2023-04-05T16:35:58.169" v="161" actId="478"/>
          <ac:picMkLst>
            <pc:docMk/>
            <pc:sldMk cId="2757101260" sldId="278"/>
            <ac:picMk id="14" creationId="{00000000-0000-0000-0000-000000000000}"/>
          </ac:picMkLst>
        </pc:picChg>
        <pc:picChg chg="del">
          <ac:chgData name="fortochnik fortochnik" userId="1a5e0022d84d486f" providerId="LiveId" clId="{3759BD8C-49A6-4CED-B24C-930B2FBB47E8}" dt="2023-04-05T16:35:53.726" v="159" actId="478"/>
          <ac:picMkLst>
            <pc:docMk/>
            <pc:sldMk cId="2757101260" sldId="278"/>
            <ac:picMk id="3074" creationId="{00000000-0000-0000-0000-000000000000}"/>
          </ac:picMkLst>
        </pc:picChg>
        <pc:picChg chg="del">
          <ac:chgData name="fortochnik fortochnik" userId="1a5e0022d84d486f" providerId="LiveId" clId="{3759BD8C-49A6-4CED-B24C-930B2FBB47E8}" dt="2023-04-05T16:36:14.940" v="165" actId="478"/>
          <ac:picMkLst>
            <pc:docMk/>
            <pc:sldMk cId="2757101260" sldId="278"/>
            <ac:picMk id="3077" creationId="{00000000-0000-0000-0000-000000000000}"/>
          </ac:picMkLst>
        </pc:picChg>
      </pc:sldChg>
      <pc:sldChg chg="addSp delSp modSp mod">
        <pc:chgData name="fortochnik fortochnik" userId="1a5e0022d84d486f" providerId="LiveId" clId="{3759BD8C-49A6-4CED-B24C-930B2FBB47E8}" dt="2023-04-06T10:49:49.259" v="687" actId="1076"/>
        <pc:sldMkLst>
          <pc:docMk/>
          <pc:sldMk cId="88613299" sldId="279"/>
        </pc:sldMkLst>
        <pc:spChg chg="add mod">
          <ac:chgData name="fortochnik fortochnik" userId="1a5e0022d84d486f" providerId="LiveId" clId="{3759BD8C-49A6-4CED-B24C-930B2FBB47E8}" dt="2023-04-05T20:33:02.575" v="671" actId="20577"/>
          <ac:spMkLst>
            <pc:docMk/>
            <pc:sldMk cId="88613299" sldId="279"/>
            <ac:spMk id="8" creationId="{55D9651E-5C2F-527E-93B2-E7E0BE50991E}"/>
          </ac:spMkLst>
        </pc:spChg>
        <pc:spChg chg="del mod">
          <ac:chgData name="fortochnik fortochnik" userId="1a5e0022d84d486f" providerId="LiveId" clId="{3759BD8C-49A6-4CED-B24C-930B2FBB47E8}" dt="2023-04-05T16:37:55.824" v="177" actId="478"/>
          <ac:spMkLst>
            <pc:docMk/>
            <pc:sldMk cId="88613299" sldId="279"/>
            <ac:spMk id="11" creationId="{798AA7D8-53AE-4A51-80FA-FFCA28D24EBD}"/>
          </ac:spMkLst>
        </pc:spChg>
        <pc:spChg chg="del">
          <ac:chgData name="fortochnik fortochnik" userId="1a5e0022d84d486f" providerId="LiveId" clId="{3759BD8C-49A6-4CED-B24C-930B2FBB47E8}" dt="2023-04-05T16:37:56.347" v="178" actId="478"/>
          <ac:spMkLst>
            <pc:docMk/>
            <pc:sldMk cId="88613299" sldId="279"/>
            <ac:spMk id="12" creationId="{03A0986F-9D07-4D44-B2A6-8CB98A37C6CE}"/>
          </ac:spMkLst>
        </pc:spChg>
        <pc:spChg chg="add mod">
          <ac:chgData name="fortochnik fortochnik" userId="1a5e0022d84d486f" providerId="LiveId" clId="{3759BD8C-49A6-4CED-B24C-930B2FBB47E8}" dt="2023-04-06T10:49:49.259" v="687" actId="1076"/>
          <ac:spMkLst>
            <pc:docMk/>
            <pc:sldMk cId="88613299" sldId="279"/>
            <ac:spMk id="13" creationId="{AA470D5C-258F-F848-F05F-0A9165FCD40E}"/>
          </ac:spMkLst>
        </pc:spChg>
        <pc:spChg chg="mod">
          <ac:chgData name="fortochnik fortochnik" userId="1a5e0022d84d486f" providerId="LiveId" clId="{3759BD8C-49A6-4CED-B24C-930B2FBB47E8}" dt="2023-04-05T16:38:00.175" v="179" actId="207"/>
          <ac:spMkLst>
            <pc:docMk/>
            <pc:sldMk cId="88613299" sldId="279"/>
            <ac:spMk id="16" creationId="{2415E695-0426-4635-9D3A-3B1CEFE56190}"/>
          </ac:spMkLst>
        </pc:spChg>
        <pc:picChg chg="del">
          <ac:chgData name="fortochnik fortochnik" userId="1a5e0022d84d486f" providerId="LiveId" clId="{3759BD8C-49A6-4CED-B24C-930B2FBB47E8}" dt="2023-04-05T16:37:48.735" v="175" actId="478"/>
          <ac:picMkLst>
            <pc:docMk/>
            <pc:sldMk cId="88613299" sldId="279"/>
            <ac:picMk id="3" creationId="{369A79D5-9D93-4E80-A841-10034205C97A}"/>
          </ac:picMkLst>
        </pc:picChg>
        <pc:picChg chg="del">
          <ac:chgData name="fortochnik fortochnik" userId="1a5e0022d84d486f" providerId="LiveId" clId="{3759BD8C-49A6-4CED-B24C-930B2FBB47E8}" dt="2023-04-05T16:38:12.579" v="182" actId="478"/>
          <ac:picMkLst>
            <pc:docMk/>
            <pc:sldMk cId="88613299" sldId="279"/>
            <ac:picMk id="4" creationId="{473B5E9C-B326-4E0D-BFA2-B8C7F0981E76}"/>
          </ac:picMkLst>
        </pc:picChg>
        <pc:picChg chg="add mod ord">
          <ac:chgData name="fortochnik fortochnik" userId="1a5e0022d84d486f" providerId="LiveId" clId="{3759BD8C-49A6-4CED-B24C-930B2FBB47E8}" dt="2023-04-05T16:38:04.627" v="181" actId="167"/>
          <ac:picMkLst>
            <pc:docMk/>
            <pc:sldMk cId="88613299" sldId="279"/>
            <ac:picMk id="5" creationId="{37DA0C09-13C4-43EA-FA4A-2E423FAE4B7B}"/>
          </ac:picMkLst>
        </pc:picChg>
        <pc:picChg chg="add mod">
          <ac:chgData name="fortochnik fortochnik" userId="1a5e0022d84d486f" providerId="LiveId" clId="{3759BD8C-49A6-4CED-B24C-930B2FBB47E8}" dt="2023-04-05T20:31:11.103" v="642" actId="1076"/>
          <ac:picMkLst>
            <pc:docMk/>
            <pc:sldMk cId="88613299" sldId="279"/>
            <ac:picMk id="6" creationId="{2CFC9CB9-CE2F-5C36-F351-BEB15DBC0D16}"/>
          </ac:picMkLst>
        </pc:picChg>
        <pc:picChg chg="del">
          <ac:chgData name="fortochnik fortochnik" userId="1a5e0022d84d486f" providerId="LiveId" clId="{3759BD8C-49A6-4CED-B24C-930B2FBB47E8}" dt="2023-04-05T16:37:48.025" v="174" actId="478"/>
          <ac:picMkLst>
            <pc:docMk/>
            <pc:sldMk cId="88613299" sldId="279"/>
            <ac:picMk id="10" creationId="{A514BCC7-39B7-437C-BA24-D163CF163D94}"/>
          </ac:picMkLst>
        </pc:picChg>
      </pc:sldChg>
      <pc:sldChg chg="addSp delSp modSp mod">
        <pc:chgData name="fortochnik fortochnik" userId="1a5e0022d84d486f" providerId="LiveId" clId="{3759BD8C-49A6-4CED-B24C-930B2FBB47E8}" dt="2023-04-05T19:48:56.386" v="491" actId="1076"/>
        <pc:sldMkLst>
          <pc:docMk/>
          <pc:sldMk cId="3798087680" sldId="281"/>
        </pc:sldMkLst>
        <pc:spChg chg="del">
          <ac:chgData name="fortochnik fortochnik" userId="1a5e0022d84d486f" providerId="LiveId" clId="{3759BD8C-49A6-4CED-B24C-930B2FBB47E8}" dt="2023-04-05T16:40:38.916" v="237" actId="478"/>
          <ac:spMkLst>
            <pc:docMk/>
            <pc:sldMk cId="3798087680" sldId="281"/>
            <ac:spMk id="6" creationId="{00000000-0000-0000-0000-000000000000}"/>
          </ac:spMkLst>
        </pc:spChg>
        <pc:spChg chg="mod">
          <ac:chgData name="fortochnik fortochnik" userId="1a5e0022d84d486f" providerId="LiveId" clId="{3759BD8C-49A6-4CED-B24C-930B2FBB47E8}" dt="2023-04-05T16:40:56.031" v="242" actId="1076"/>
          <ac:spMkLst>
            <pc:docMk/>
            <pc:sldMk cId="3798087680" sldId="281"/>
            <ac:spMk id="16" creationId="{2415E695-0426-4635-9D3A-3B1CEFE56190}"/>
          </ac:spMkLst>
        </pc:spChg>
        <pc:spChg chg="del">
          <ac:chgData name="fortochnik fortochnik" userId="1a5e0022d84d486f" providerId="LiveId" clId="{3759BD8C-49A6-4CED-B24C-930B2FBB47E8}" dt="2023-04-05T16:40:38.323" v="236" actId="478"/>
          <ac:spMkLst>
            <pc:docMk/>
            <pc:sldMk cId="3798087680" sldId="281"/>
            <ac:spMk id="10244" creationId="{00000000-0000-0000-0000-000000000000}"/>
          </ac:spMkLst>
        </pc:spChg>
        <pc:picChg chg="add mod ord">
          <ac:chgData name="fortochnik fortochnik" userId="1a5e0022d84d486f" providerId="LiveId" clId="{3759BD8C-49A6-4CED-B24C-930B2FBB47E8}" dt="2023-04-05T16:40:51.198" v="241" actId="167"/>
          <ac:picMkLst>
            <pc:docMk/>
            <pc:sldMk cId="3798087680" sldId="281"/>
            <ac:picMk id="3" creationId="{FA126089-0CD2-ADF6-F3A8-56D24B09B91D}"/>
          </ac:picMkLst>
        </pc:picChg>
        <pc:picChg chg="del">
          <ac:chgData name="fortochnik fortochnik" userId="1a5e0022d84d486f" providerId="LiveId" clId="{3759BD8C-49A6-4CED-B24C-930B2FBB47E8}" dt="2023-04-05T16:40:37.503" v="235" actId="478"/>
          <ac:picMkLst>
            <pc:docMk/>
            <pc:sldMk cId="3798087680" sldId="281"/>
            <ac:picMk id="4" creationId="{E43E43AA-569C-440E-9E04-3CDA5E029701}"/>
          </ac:picMkLst>
        </pc:picChg>
        <pc:picChg chg="add mod">
          <ac:chgData name="fortochnik fortochnik" userId="1a5e0022d84d486f" providerId="LiveId" clId="{3759BD8C-49A6-4CED-B24C-930B2FBB47E8}" dt="2023-04-05T19:48:56.386" v="491" actId="1076"/>
          <ac:picMkLst>
            <pc:docMk/>
            <pc:sldMk cId="3798087680" sldId="281"/>
            <ac:picMk id="5" creationId="{88F5F053-9193-E212-80D7-DB68125A044A}"/>
          </ac:picMkLst>
        </pc:picChg>
        <pc:picChg chg="del">
          <ac:chgData name="fortochnik fortochnik" userId="1a5e0022d84d486f" providerId="LiveId" clId="{3759BD8C-49A6-4CED-B24C-930B2FBB47E8}" dt="2023-04-05T16:40:46.389" v="238" actId="478"/>
          <ac:picMkLst>
            <pc:docMk/>
            <pc:sldMk cId="3798087680" sldId="281"/>
            <ac:picMk id="8" creationId="{1D2F6F99-7703-4066-8FB5-1AEDA0A5EEA1}"/>
          </ac:picMkLst>
        </pc:picChg>
        <pc:picChg chg="del">
          <ac:chgData name="fortochnik fortochnik" userId="1a5e0022d84d486f" providerId="LiveId" clId="{3759BD8C-49A6-4CED-B24C-930B2FBB47E8}" dt="2023-04-05T16:40:46.942" v="239" actId="478"/>
          <ac:picMkLst>
            <pc:docMk/>
            <pc:sldMk cId="3798087680" sldId="281"/>
            <ac:picMk id="9" creationId="{50C0B03A-C3AE-48CE-AA74-AA5B46240EE7}"/>
          </ac:picMkLst>
        </pc:picChg>
        <pc:picChg chg="add mod">
          <ac:chgData name="fortochnik fortochnik" userId="1a5e0022d84d486f" providerId="LiveId" clId="{3759BD8C-49A6-4CED-B24C-930B2FBB47E8}" dt="2023-04-05T16:43:38.292" v="259" actId="1076"/>
          <ac:picMkLst>
            <pc:docMk/>
            <pc:sldMk cId="3798087680" sldId="281"/>
            <ac:picMk id="10" creationId="{2B76B950-CC4C-4126-85A3-2A65C5BAF2A0}"/>
          </ac:picMkLst>
        </pc:picChg>
        <pc:picChg chg="add mod">
          <ac:chgData name="fortochnik fortochnik" userId="1a5e0022d84d486f" providerId="LiveId" clId="{3759BD8C-49A6-4CED-B24C-930B2FBB47E8}" dt="2023-04-05T19:48:44.134" v="488" actId="14100"/>
          <ac:picMkLst>
            <pc:docMk/>
            <pc:sldMk cId="3798087680" sldId="281"/>
            <ac:picMk id="12" creationId="{BD347E97-80AB-C2B4-BBD0-5122F6CC4FF2}"/>
          </ac:picMkLst>
        </pc:picChg>
        <pc:picChg chg="del">
          <ac:chgData name="fortochnik fortochnik" userId="1a5e0022d84d486f" providerId="LiveId" clId="{3759BD8C-49A6-4CED-B24C-930B2FBB47E8}" dt="2023-04-05T16:40:35.899" v="233" actId="478"/>
          <ac:picMkLst>
            <pc:docMk/>
            <pc:sldMk cId="3798087680" sldId="281"/>
            <ac:picMk id="10242" creationId="{00000000-0000-0000-0000-000000000000}"/>
          </ac:picMkLst>
        </pc:picChg>
        <pc:picChg chg="del">
          <ac:chgData name="fortochnik fortochnik" userId="1a5e0022d84d486f" providerId="LiveId" clId="{3759BD8C-49A6-4CED-B24C-930B2FBB47E8}" dt="2023-04-05T16:40:36.511" v="234" actId="478"/>
          <ac:picMkLst>
            <pc:docMk/>
            <pc:sldMk cId="3798087680" sldId="281"/>
            <ac:picMk id="10251" creationId="{00000000-0000-0000-0000-000000000000}"/>
          </ac:picMkLst>
        </pc:picChg>
      </pc:sldChg>
      <pc:sldChg chg="addSp delSp modSp mod">
        <pc:chgData name="fortochnik fortochnik" userId="1a5e0022d84d486f" providerId="LiveId" clId="{3759BD8C-49A6-4CED-B24C-930B2FBB47E8}" dt="2023-04-06T10:51:13.730" v="696" actId="20577"/>
        <pc:sldMkLst>
          <pc:docMk/>
          <pc:sldMk cId="3913161839" sldId="282"/>
        </pc:sldMkLst>
        <pc:spChg chg="add mod">
          <ac:chgData name="fortochnik fortochnik" userId="1a5e0022d84d486f" providerId="LiveId" clId="{3759BD8C-49A6-4CED-B24C-930B2FBB47E8}" dt="2023-04-06T10:51:13.730" v="696" actId="20577"/>
          <ac:spMkLst>
            <pc:docMk/>
            <pc:sldMk cId="3913161839" sldId="282"/>
            <ac:spMk id="7" creationId="{C5331BB9-72B4-48B7-CD6D-7CC01C3574DA}"/>
          </ac:spMkLst>
        </pc:spChg>
        <pc:spChg chg="mod">
          <ac:chgData name="fortochnik fortochnik" userId="1a5e0022d84d486f" providerId="LiveId" clId="{3759BD8C-49A6-4CED-B24C-930B2FBB47E8}" dt="2023-04-05T20:24:17.093" v="496" actId="1076"/>
          <ac:spMkLst>
            <pc:docMk/>
            <pc:sldMk cId="3913161839" sldId="282"/>
            <ac:spMk id="11" creationId="{6C38AB62-2926-4311-B2E8-656D21A4AEB9}"/>
          </ac:spMkLst>
        </pc:spChg>
        <pc:spChg chg="del">
          <ac:chgData name="fortochnik fortochnik" userId="1a5e0022d84d486f" providerId="LiveId" clId="{3759BD8C-49A6-4CED-B24C-930B2FBB47E8}" dt="2023-04-05T16:43:56.582" v="262" actId="478"/>
          <ac:spMkLst>
            <pc:docMk/>
            <pc:sldMk cId="3913161839" sldId="282"/>
            <ac:spMk id="16" creationId="{7C48C4B6-283D-45EE-977D-E4061B279423}"/>
          </ac:spMkLst>
        </pc:spChg>
        <pc:spChg chg="del">
          <ac:chgData name="fortochnik fortochnik" userId="1a5e0022d84d486f" providerId="LiveId" clId="{3759BD8C-49A6-4CED-B24C-930B2FBB47E8}" dt="2023-04-05T16:43:55.449" v="261" actId="478"/>
          <ac:spMkLst>
            <pc:docMk/>
            <pc:sldMk cId="3913161839" sldId="282"/>
            <ac:spMk id="3084" creationId="{00000000-0000-0000-0000-000000000000}"/>
          </ac:spMkLst>
        </pc:spChg>
        <pc:picChg chg="del">
          <ac:chgData name="fortochnik fortochnik" userId="1a5e0022d84d486f" providerId="LiveId" clId="{3759BD8C-49A6-4CED-B24C-930B2FBB47E8}" dt="2023-04-05T16:45:49.958" v="305" actId="478"/>
          <ac:picMkLst>
            <pc:docMk/>
            <pc:sldMk cId="3913161839" sldId="282"/>
            <ac:picMk id="3" creationId="{3B41F982-6489-482A-B59B-1828ED8ABE4A}"/>
          </ac:picMkLst>
        </pc:picChg>
        <pc:picChg chg="add mod ord">
          <ac:chgData name="fortochnik fortochnik" userId="1a5e0022d84d486f" providerId="LiveId" clId="{3759BD8C-49A6-4CED-B24C-930B2FBB47E8}" dt="2023-04-05T20:24:00.378" v="493" actId="1076"/>
          <ac:picMkLst>
            <pc:docMk/>
            <pc:sldMk cId="3913161839" sldId="282"/>
            <ac:picMk id="4" creationId="{3BC3C5FB-6595-A574-F42C-A477A31FD84E}"/>
          </ac:picMkLst>
        </pc:picChg>
        <pc:picChg chg="add mod">
          <ac:chgData name="fortochnik fortochnik" userId="1a5e0022d84d486f" providerId="LiveId" clId="{3759BD8C-49A6-4CED-B24C-930B2FBB47E8}" dt="2023-04-06T10:50:34.139" v="689" actId="1076"/>
          <ac:picMkLst>
            <pc:docMk/>
            <pc:sldMk cId="3913161839" sldId="282"/>
            <ac:picMk id="5" creationId="{BA8B9D69-72FF-BB75-72E0-F2C4C376BAD0}"/>
          </ac:picMkLst>
        </pc:picChg>
        <pc:picChg chg="del">
          <ac:chgData name="fortochnik fortochnik" userId="1a5e0022d84d486f" providerId="LiveId" clId="{3759BD8C-49A6-4CED-B24C-930B2FBB47E8}" dt="2023-04-05T16:45:43.555" v="302" actId="478"/>
          <ac:picMkLst>
            <pc:docMk/>
            <pc:sldMk cId="3913161839" sldId="282"/>
            <ac:picMk id="12" creationId="{71D8C655-96F4-4DE6-9F8B-C6F24C19451B}"/>
          </ac:picMkLst>
        </pc:picChg>
        <pc:picChg chg="del">
          <ac:chgData name="fortochnik fortochnik" userId="1a5e0022d84d486f" providerId="LiveId" clId="{3759BD8C-49A6-4CED-B24C-930B2FBB47E8}" dt="2023-04-05T16:45:31.291" v="301" actId="478"/>
          <ac:picMkLst>
            <pc:docMk/>
            <pc:sldMk cId="3913161839" sldId="282"/>
            <ac:picMk id="14" creationId="{00000000-0000-0000-0000-000000000000}"/>
          </ac:picMkLst>
        </pc:picChg>
        <pc:picChg chg="del">
          <ac:chgData name="fortochnik fortochnik" userId="1a5e0022d84d486f" providerId="LiveId" clId="{3759BD8C-49A6-4CED-B24C-930B2FBB47E8}" dt="2023-04-05T16:43:57.686" v="263" actId="478"/>
          <ac:picMkLst>
            <pc:docMk/>
            <pc:sldMk cId="3913161839" sldId="282"/>
            <ac:picMk id="15" creationId="{6B07EB44-287C-4444-8148-774DC9AE8D99}"/>
          </ac:picMkLst>
        </pc:picChg>
      </pc:sldChg>
      <pc:sldChg chg="addSp delSp modSp mod">
        <pc:chgData name="fortochnik fortochnik" userId="1a5e0022d84d486f" providerId="LiveId" clId="{3759BD8C-49A6-4CED-B24C-930B2FBB47E8}" dt="2023-04-06T11:19:16.229" v="889" actId="20577"/>
        <pc:sldMkLst>
          <pc:docMk/>
          <pc:sldMk cId="4115570826" sldId="283"/>
        </pc:sldMkLst>
        <pc:spChg chg="add mod">
          <ac:chgData name="fortochnik fortochnik" userId="1a5e0022d84d486f" providerId="LiveId" clId="{3759BD8C-49A6-4CED-B24C-930B2FBB47E8}" dt="2023-04-06T11:18:49.875" v="878" actId="20577"/>
          <ac:spMkLst>
            <pc:docMk/>
            <pc:sldMk cId="4115570826" sldId="283"/>
            <ac:spMk id="9" creationId="{501B61DA-DE56-6174-0C5E-9F7192FF3765}"/>
          </ac:spMkLst>
        </pc:spChg>
        <pc:spChg chg="del">
          <ac:chgData name="fortochnik fortochnik" userId="1a5e0022d84d486f" providerId="LiveId" clId="{3759BD8C-49A6-4CED-B24C-930B2FBB47E8}" dt="2023-04-05T16:46:11.463" v="310" actId="478"/>
          <ac:spMkLst>
            <pc:docMk/>
            <pc:sldMk cId="4115570826" sldId="283"/>
            <ac:spMk id="11" creationId="{798AA7D8-53AE-4A51-80FA-FFCA28D24EBD}"/>
          </ac:spMkLst>
        </pc:spChg>
        <pc:spChg chg="del">
          <ac:chgData name="fortochnik fortochnik" userId="1a5e0022d84d486f" providerId="LiveId" clId="{3759BD8C-49A6-4CED-B24C-930B2FBB47E8}" dt="2023-04-05T16:46:09.568" v="309" actId="478"/>
          <ac:spMkLst>
            <pc:docMk/>
            <pc:sldMk cId="4115570826" sldId="283"/>
            <ac:spMk id="12" creationId="{03A0986F-9D07-4D44-B2A6-8CB98A37C6CE}"/>
          </ac:spMkLst>
        </pc:spChg>
        <pc:spChg chg="add mod">
          <ac:chgData name="fortochnik fortochnik" userId="1a5e0022d84d486f" providerId="LiveId" clId="{3759BD8C-49A6-4CED-B24C-930B2FBB47E8}" dt="2023-04-06T11:19:09.895" v="887" actId="1076"/>
          <ac:spMkLst>
            <pc:docMk/>
            <pc:sldMk cId="4115570826" sldId="283"/>
            <ac:spMk id="14" creationId="{89364042-56CD-A997-D525-05A4AE5E809E}"/>
          </ac:spMkLst>
        </pc:spChg>
        <pc:spChg chg="mod">
          <ac:chgData name="fortochnik fortochnik" userId="1a5e0022d84d486f" providerId="LiveId" clId="{3759BD8C-49A6-4CED-B24C-930B2FBB47E8}" dt="2023-04-06T10:53:47.500" v="718" actId="1076"/>
          <ac:spMkLst>
            <pc:docMk/>
            <pc:sldMk cId="4115570826" sldId="283"/>
            <ac:spMk id="16" creationId="{2415E695-0426-4635-9D3A-3B1CEFE56190}"/>
          </ac:spMkLst>
        </pc:spChg>
        <pc:spChg chg="add del mod">
          <ac:chgData name="fortochnik fortochnik" userId="1a5e0022d84d486f" providerId="LiveId" clId="{3759BD8C-49A6-4CED-B24C-930B2FBB47E8}" dt="2023-04-06T11:03:40.122" v="843"/>
          <ac:spMkLst>
            <pc:docMk/>
            <pc:sldMk cId="4115570826" sldId="283"/>
            <ac:spMk id="17" creationId="{77ABBF5E-DF41-41F1-B856-4C01988F9157}"/>
          </ac:spMkLst>
        </pc:spChg>
        <pc:spChg chg="add mod">
          <ac:chgData name="fortochnik fortochnik" userId="1a5e0022d84d486f" providerId="LiveId" clId="{3759BD8C-49A6-4CED-B24C-930B2FBB47E8}" dt="2023-04-06T11:19:16.229" v="889" actId="20577"/>
          <ac:spMkLst>
            <pc:docMk/>
            <pc:sldMk cId="4115570826" sldId="283"/>
            <ac:spMk id="18" creationId="{4C75EA18-FCE8-8010-D4BE-308E269D42FF}"/>
          </ac:spMkLst>
        </pc:spChg>
        <pc:picChg chg="del">
          <ac:chgData name="fortochnik fortochnik" userId="1a5e0022d84d486f" providerId="LiveId" clId="{3759BD8C-49A6-4CED-B24C-930B2FBB47E8}" dt="2023-04-05T16:46:52.628" v="312" actId="478"/>
          <ac:picMkLst>
            <pc:docMk/>
            <pc:sldMk cId="4115570826" sldId="283"/>
            <ac:picMk id="2" creationId="{5C176D9C-EDB4-43CD-A520-2943BC4B2C48}"/>
          </ac:picMkLst>
        </pc:picChg>
        <pc:picChg chg="del">
          <ac:chgData name="fortochnik fortochnik" userId="1a5e0022d84d486f" providerId="LiveId" clId="{3759BD8C-49A6-4CED-B24C-930B2FBB47E8}" dt="2023-04-05T16:46:07.631" v="307" actId="478"/>
          <ac:picMkLst>
            <pc:docMk/>
            <pc:sldMk cId="4115570826" sldId="283"/>
            <ac:picMk id="3" creationId="{369A79D5-9D93-4E80-A841-10034205C97A}"/>
          </ac:picMkLst>
        </pc:picChg>
        <pc:picChg chg="add del">
          <ac:chgData name="fortochnik fortochnik" userId="1a5e0022d84d486f" providerId="LiveId" clId="{3759BD8C-49A6-4CED-B24C-930B2FBB47E8}" dt="2023-04-06T10:54:49.455" v="719" actId="478"/>
          <ac:picMkLst>
            <pc:docMk/>
            <pc:sldMk cId="4115570826" sldId="283"/>
            <ac:picMk id="5" creationId="{72018B6B-7F1D-1BCB-2AA6-CBC649FF5BAC}"/>
          </ac:picMkLst>
        </pc:picChg>
        <pc:picChg chg="add mod ord">
          <ac:chgData name="fortochnik fortochnik" userId="1a5e0022d84d486f" providerId="LiveId" clId="{3759BD8C-49A6-4CED-B24C-930B2FBB47E8}" dt="2023-04-06T11:01:00.287" v="823" actId="1076"/>
          <ac:picMkLst>
            <pc:docMk/>
            <pc:sldMk cId="4115570826" sldId="283"/>
            <ac:picMk id="7" creationId="{4F652A95-4A3F-8B8C-AB39-AF11977D8018}"/>
          </ac:picMkLst>
        </pc:picChg>
        <pc:picChg chg="del">
          <ac:chgData name="fortochnik fortochnik" userId="1a5e0022d84d486f" providerId="LiveId" clId="{3759BD8C-49A6-4CED-B24C-930B2FBB47E8}" dt="2023-04-05T16:46:08.396" v="308" actId="478"/>
          <ac:picMkLst>
            <pc:docMk/>
            <pc:sldMk cId="4115570826" sldId="283"/>
            <ac:picMk id="10" creationId="{A514BCC7-39B7-437C-BA24-D163CF163D94}"/>
          </ac:picMkLst>
        </pc:picChg>
      </pc:sldChg>
      <pc:sldChg chg="addSp delSp modSp mod">
        <pc:chgData name="fortochnik fortochnik" userId="1a5e0022d84d486f" providerId="LiveId" clId="{3759BD8C-49A6-4CED-B24C-930B2FBB47E8}" dt="2023-04-06T11:27:33.685" v="978" actId="1076"/>
        <pc:sldMkLst>
          <pc:docMk/>
          <pc:sldMk cId="2492873518" sldId="284"/>
        </pc:sldMkLst>
        <pc:spChg chg="del">
          <ac:chgData name="fortochnik fortochnik" userId="1a5e0022d84d486f" providerId="LiveId" clId="{3759BD8C-49A6-4CED-B24C-930B2FBB47E8}" dt="2023-04-05T16:47:23.442" v="318" actId="478"/>
          <ac:spMkLst>
            <pc:docMk/>
            <pc:sldMk cId="2492873518" sldId="284"/>
            <ac:spMk id="6" creationId="{00000000-0000-0000-0000-000000000000}"/>
          </ac:spMkLst>
        </pc:spChg>
        <pc:spChg chg="add del mod">
          <ac:chgData name="fortochnik fortochnik" userId="1a5e0022d84d486f" providerId="LiveId" clId="{3759BD8C-49A6-4CED-B24C-930B2FBB47E8}" dt="2023-04-06T11:22:16.456" v="907" actId="478"/>
          <ac:spMkLst>
            <pc:docMk/>
            <pc:sldMk cId="2492873518" sldId="284"/>
            <ac:spMk id="8" creationId="{6A69871C-8225-AABD-BD65-B61AB61A0384}"/>
          </ac:spMkLst>
        </pc:spChg>
        <pc:spChg chg="del mod">
          <ac:chgData name="fortochnik fortochnik" userId="1a5e0022d84d486f" providerId="LiveId" clId="{3759BD8C-49A6-4CED-B24C-930B2FBB47E8}" dt="2023-04-05T16:49:33.320" v="332" actId="478"/>
          <ac:spMkLst>
            <pc:docMk/>
            <pc:sldMk cId="2492873518" sldId="284"/>
            <ac:spMk id="10" creationId="{CF3A391F-D2FB-4C8E-80C7-E716B0C56A68}"/>
          </ac:spMkLst>
        </pc:spChg>
        <pc:spChg chg="add del mod">
          <ac:chgData name="fortochnik fortochnik" userId="1a5e0022d84d486f" providerId="LiveId" clId="{3759BD8C-49A6-4CED-B24C-930B2FBB47E8}" dt="2023-04-06T11:22:20.046" v="908" actId="478"/>
          <ac:spMkLst>
            <pc:docMk/>
            <pc:sldMk cId="2492873518" sldId="284"/>
            <ac:spMk id="11" creationId="{EFD2FCC0-8D5C-EEF4-51A6-DAD95AFF5E70}"/>
          </ac:spMkLst>
        </pc:spChg>
        <pc:spChg chg="add mod">
          <ac:chgData name="fortochnik fortochnik" userId="1a5e0022d84d486f" providerId="LiveId" clId="{3759BD8C-49A6-4CED-B24C-930B2FBB47E8}" dt="2023-04-06T11:27:33.685" v="978" actId="1076"/>
          <ac:spMkLst>
            <pc:docMk/>
            <pc:sldMk cId="2492873518" sldId="284"/>
            <ac:spMk id="14" creationId="{1C49DECC-7F96-0568-B750-3D11F4DCF1C8}"/>
          </ac:spMkLst>
        </pc:spChg>
        <pc:spChg chg="add mod">
          <ac:chgData name="fortochnik fortochnik" userId="1a5e0022d84d486f" providerId="LiveId" clId="{3759BD8C-49A6-4CED-B24C-930B2FBB47E8}" dt="2023-04-06T11:27:28.830" v="977" actId="1076"/>
          <ac:spMkLst>
            <pc:docMk/>
            <pc:sldMk cId="2492873518" sldId="284"/>
            <ac:spMk id="16" creationId="{7E8CA919-CBE4-DB3B-77E7-76C4E23E1324}"/>
          </ac:spMkLst>
        </pc:spChg>
        <pc:spChg chg="del">
          <ac:chgData name="fortochnik fortochnik" userId="1a5e0022d84d486f" providerId="LiveId" clId="{3759BD8C-49A6-4CED-B24C-930B2FBB47E8}" dt="2023-04-05T16:47:25.004" v="319" actId="478"/>
          <ac:spMkLst>
            <pc:docMk/>
            <pc:sldMk cId="2492873518" sldId="284"/>
            <ac:spMk id="6149" creationId="{00000000-0000-0000-0000-000000000000}"/>
          </ac:spMkLst>
        </pc:spChg>
        <pc:spChg chg="mod">
          <ac:chgData name="fortochnik fortochnik" userId="1a5e0022d84d486f" providerId="LiveId" clId="{3759BD8C-49A6-4CED-B24C-930B2FBB47E8}" dt="2023-04-06T11:23:09.512" v="934" actId="20577"/>
          <ac:spMkLst>
            <pc:docMk/>
            <pc:sldMk cId="2492873518" sldId="284"/>
            <ac:spMk id="6150" creationId="{00000000-0000-0000-0000-000000000000}"/>
          </ac:spMkLst>
        </pc:spChg>
        <pc:picChg chg="add mod ord">
          <ac:chgData name="fortochnik fortochnik" userId="1a5e0022d84d486f" providerId="LiveId" clId="{3759BD8C-49A6-4CED-B24C-930B2FBB47E8}" dt="2023-04-05T16:47:31.206" v="321" actId="167"/>
          <ac:picMkLst>
            <pc:docMk/>
            <pc:sldMk cId="2492873518" sldId="284"/>
            <ac:picMk id="3" creationId="{0AE98AED-CBE9-64EE-9EE0-191E38BD5C64}"/>
          </ac:picMkLst>
        </pc:picChg>
        <pc:picChg chg="add del mod">
          <ac:chgData name="fortochnik fortochnik" userId="1a5e0022d84d486f" providerId="LiveId" clId="{3759BD8C-49A6-4CED-B24C-930B2FBB47E8}" dt="2023-04-06T11:22:13.978" v="906" actId="478"/>
          <ac:picMkLst>
            <pc:docMk/>
            <pc:sldMk cId="2492873518" sldId="284"/>
            <ac:picMk id="4" creationId="{94ECBCFD-3925-09D1-0D50-A1FEADA9F855}"/>
          </ac:picMkLst>
        </pc:picChg>
        <pc:picChg chg="del">
          <ac:chgData name="fortochnik fortochnik" userId="1a5e0022d84d486f" providerId="LiveId" clId="{3759BD8C-49A6-4CED-B24C-930B2FBB47E8}" dt="2023-04-05T16:48:43.356" v="324" actId="478"/>
          <ac:picMkLst>
            <pc:docMk/>
            <pc:sldMk cId="2492873518" sldId="284"/>
            <ac:picMk id="5" creationId="{C7EE0805-940F-4022-A303-EF5C071CB397}"/>
          </ac:picMkLst>
        </pc:picChg>
        <pc:picChg chg="del">
          <ac:chgData name="fortochnik fortochnik" userId="1a5e0022d84d486f" providerId="LiveId" clId="{3759BD8C-49A6-4CED-B24C-930B2FBB47E8}" dt="2023-04-05T16:47:21.864" v="317" actId="478"/>
          <ac:picMkLst>
            <pc:docMk/>
            <pc:sldMk cId="2492873518" sldId="284"/>
            <ac:picMk id="12" creationId="{0AD3646D-C3B9-4A49-A876-38D93CB50A8F}"/>
          </ac:picMkLst>
        </pc:picChg>
        <pc:picChg chg="del">
          <ac:chgData name="fortochnik fortochnik" userId="1a5e0022d84d486f" providerId="LiveId" clId="{3759BD8C-49A6-4CED-B24C-930B2FBB47E8}" dt="2023-04-05T16:47:20.080" v="316" actId="478"/>
          <ac:picMkLst>
            <pc:docMk/>
            <pc:sldMk cId="2492873518" sldId="284"/>
            <ac:picMk id="6146" creationId="{00000000-0000-0000-0000-000000000000}"/>
          </ac:picMkLst>
        </pc:picChg>
      </pc:sldChg>
      <pc:sldChg chg="addSp delSp modSp mod">
        <pc:chgData name="fortochnik fortochnik" userId="1a5e0022d84d486f" providerId="LiveId" clId="{3759BD8C-49A6-4CED-B24C-930B2FBB47E8}" dt="2023-04-05T19:41:42.916" v="380" actId="1076"/>
        <pc:sldMkLst>
          <pc:docMk/>
          <pc:sldMk cId="2020010571" sldId="285"/>
        </pc:sldMkLst>
        <pc:spChg chg="mod">
          <ac:chgData name="fortochnik fortochnik" userId="1a5e0022d84d486f" providerId="LiveId" clId="{3759BD8C-49A6-4CED-B24C-930B2FBB47E8}" dt="2023-04-05T19:41:38.037" v="378" actId="1076"/>
          <ac:spMkLst>
            <pc:docMk/>
            <pc:sldMk cId="2020010571" sldId="285"/>
            <ac:spMk id="3" creationId="{0B70BC2E-DBDD-44BB-9400-228724F57E6A}"/>
          </ac:spMkLst>
        </pc:spChg>
        <pc:spChg chg="del">
          <ac:chgData name="fortochnik fortochnik" userId="1a5e0022d84d486f" providerId="LiveId" clId="{3759BD8C-49A6-4CED-B24C-930B2FBB47E8}" dt="2023-04-05T16:50:08.370" v="342" actId="478"/>
          <ac:spMkLst>
            <pc:docMk/>
            <pc:sldMk cId="2020010571" sldId="285"/>
            <ac:spMk id="6" creationId="{00000000-0000-0000-0000-000000000000}"/>
          </ac:spMkLst>
        </pc:spChg>
        <pc:spChg chg="add mod">
          <ac:chgData name="fortochnik fortochnik" userId="1a5e0022d84d486f" providerId="LiveId" clId="{3759BD8C-49A6-4CED-B24C-930B2FBB47E8}" dt="2023-04-05T19:41:13.559" v="373" actId="1076"/>
          <ac:spMkLst>
            <pc:docMk/>
            <pc:sldMk cId="2020010571" sldId="285"/>
            <ac:spMk id="8" creationId="{04BD8635-039D-A4E1-0397-B448F7B43A42}"/>
          </ac:spMkLst>
        </pc:spChg>
        <pc:spChg chg="del">
          <ac:chgData name="fortochnik fortochnik" userId="1a5e0022d84d486f" providerId="LiveId" clId="{3759BD8C-49A6-4CED-B24C-930B2FBB47E8}" dt="2023-04-05T19:39:44.061" v="350" actId="478"/>
          <ac:spMkLst>
            <pc:docMk/>
            <pc:sldMk cId="2020010571" sldId="285"/>
            <ac:spMk id="10" creationId="{8B6E89FA-617B-49B4-AB9F-14B81146FCF3}"/>
          </ac:spMkLst>
        </pc:spChg>
        <pc:spChg chg="mod">
          <ac:chgData name="fortochnik fortochnik" userId="1a5e0022d84d486f" providerId="LiveId" clId="{3759BD8C-49A6-4CED-B24C-930B2FBB47E8}" dt="2023-04-05T19:40:30.405" v="365" actId="1076"/>
          <ac:spMkLst>
            <pc:docMk/>
            <pc:sldMk cId="2020010571" sldId="285"/>
            <ac:spMk id="11" creationId="{6C38AB62-2926-4311-B2E8-656D21A4AEB9}"/>
          </ac:spMkLst>
        </pc:spChg>
        <pc:spChg chg="del">
          <ac:chgData name="fortochnik fortochnik" userId="1a5e0022d84d486f" providerId="LiveId" clId="{3759BD8C-49A6-4CED-B24C-930B2FBB47E8}" dt="2023-04-05T16:50:07.621" v="341" actId="478"/>
          <ac:spMkLst>
            <pc:docMk/>
            <pc:sldMk cId="2020010571" sldId="285"/>
            <ac:spMk id="3084" creationId="{00000000-0000-0000-0000-000000000000}"/>
          </ac:spMkLst>
        </pc:spChg>
        <pc:picChg chg="del">
          <ac:chgData name="fortochnik fortochnik" userId="1a5e0022d84d486f" providerId="LiveId" clId="{3759BD8C-49A6-4CED-B24C-930B2FBB47E8}" dt="2023-04-05T19:40:13.352" v="360" actId="478"/>
          <ac:picMkLst>
            <pc:docMk/>
            <pc:sldMk cId="2020010571" sldId="285"/>
            <ac:picMk id="4" creationId="{7EFFF7C4-20EF-48BD-AA1D-19962CBB526A}"/>
          </ac:picMkLst>
        </pc:picChg>
        <pc:picChg chg="add mod ord">
          <ac:chgData name="fortochnik fortochnik" userId="1a5e0022d84d486f" providerId="LiveId" clId="{3759BD8C-49A6-4CED-B24C-930B2FBB47E8}" dt="2023-04-05T19:41:09.274" v="372" actId="1076"/>
          <ac:picMkLst>
            <pc:docMk/>
            <pc:sldMk cId="2020010571" sldId="285"/>
            <ac:picMk id="5" creationId="{A93E750F-DD6C-91D3-2BB5-254258F6E761}"/>
          </ac:picMkLst>
        </pc:picChg>
        <pc:picChg chg="add mod">
          <ac:chgData name="fortochnik fortochnik" userId="1a5e0022d84d486f" providerId="LiveId" clId="{3759BD8C-49A6-4CED-B24C-930B2FBB47E8}" dt="2023-04-05T19:41:42.916" v="380" actId="1076"/>
          <ac:picMkLst>
            <pc:docMk/>
            <pc:sldMk cId="2020010571" sldId="285"/>
            <ac:picMk id="9" creationId="{12524E0B-573F-8B0B-829A-9EAAFC1A5C1F}"/>
          </ac:picMkLst>
        </pc:picChg>
        <pc:picChg chg="del">
          <ac:chgData name="fortochnik fortochnik" userId="1a5e0022d84d486f" providerId="LiveId" clId="{3759BD8C-49A6-4CED-B24C-930B2FBB47E8}" dt="2023-04-05T16:50:05.989" v="340" actId="478"/>
          <ac:picMkLst>
            <pc:docMk/>
            <pc:sldMk cId="2020010571" sldId="285"/>
            <ac:picMk id="13" creationId="{00000000-0000-0000-0000-000000000000}"/>
          </ac:picMkLst>
        </pc:picChg>
        <pc:picChg chg="del mod">
          <ac:chgData name="fortochnik fortochnik" userId="1a5e0022d84d486f" providerId="LiveId" clId="{3759BD8C-49A6-4CED-B24C-930B2FBB47E8}" dt="2023-04-05T19:39:22.248" v="348" actId="478"/>
          <ac:picMkLst>
            <pc:docMk/>
            <pc:sldMk cId="2020010571" sldId="285"/>
            <ac:picMk id="14" creationId="{00000000-0000-0000-0000-000000000000}"/>
          </ac:picMkLst>
        </pc:picChg>
        <pc:picChg chg="del">
          <ac:chgData name="fortochnik fortochnik" userId="1a5e0022d84d486f" providerId="LiveId" clId="{3759BD8C-49A6-4CED-B24C-930B2FBB47E8}" dt="2023-04-05T16:50:05.454" v="339" actId="478"/>
          <ac:picMkLst>
            <pc:docMk/>
            <pc:sldMk cId="2020010571" sldId="285"/>
            <ac:picMk id="3074" creationId="{00000000-0000-0000-0000-000000000000}"/>
          </ac:picMkLst>
        </pc:picChg>
        <pc:picChg chg="del">
          <ac:chgData name="fortochnik fortochnik" userId="1a5e0022d84d486f" providerId="LiveId" clId="{3759BD8C-49A6-4CED-B24C-930B2FBB47E8}" dt="2023-04-05T16:50:09.490" v="343" actId="478"/>
          <ac:picMkLst>
            <pc:docMk/>
            <pc:sldMk cId="2020010571" sldId="285"/>
            <ac:picMk id="3077" creationId="{00000000-0000-0000-0000-000000000000}"/>
          </ac:picMkLst>
        </pc:picChg>
      </pc:sldChg>
      <pc:sldChg chg="addSp delSp modSp mod">
        <pc:chgData name="fortochnik fortochnik" userId="1a5e0022d84d486f" providerId="LiveId" clId="{3759BD8C-49A6-4CED-B24C-930B2FBB47E8}" dt="2023-04-05T19:43:11.764" v="401" actId="167"/>
        <pc:sldMkLst>
          <pc:docMk/>
          <pc:sldMk cId="2508204782" sldId="286"/>
        </pc:sldMkLst>
        <pc:spChg chg="mod">
          <ac:chgData name="fortochnik fortochnik" userId="1a5e0022d84d486f" providerId="LiveId" clId="{3759BD8C-49A6-4CED-B24C-930B2FBB47E8}" dt="2023-04-05T19:42:11.262" v="387" actId="207"/>
          <ac:spMkLst>
            <pc:docMk/>
            <pc:sldMk cId="2508204782" sldId="286"/>
            <ac:spMk id="2" creationId="{DF9E9F27-BB56-4BCE-BA7B-D41EE8690F12}"/>
          </ac:spMkLst>
        </pc:spChg>
        <pc:spChg chg="add mod">
          <ac:chgData name="fortochnik fortochnik" userId="1a5e0022d84d486f" providerId="LiveId" clId="{3759BD8C-49A6-4CED-B24C-930B2FBB47E8}" dt="2023-04-05T19:43:06.653" v="399" actId="14100"/>
          <ac:spMkLst>
            <pc:docMk/>
            <pc:sldMk cId="2508204782" sldId="286"/>
            <ac:spMk id="5" creationId="{5E888220-E852-BFA6-9315-D2F458416058}"/>
          </ac:spMkLst>
        </pc:spChg>
        <pc:spChg chg="del">
          <ac:chgData name="fortochnik fortochnik" userId="1a5e0022d84d486f" providerId="LiveId" clId="{3759BD8C-49A6-4CED-B24C-930B2FBB47E8}" dt="2023-04-05T19:42:31.384" v="392" actId="478"/>
          <ac:spMkLst>
            <pc:docMk/>
            <pc:sldMk cId="2508204782" sldId="286"/>
            <ac:spMk id="6" creationId="{00000000-0000-0000-0000-000000000000}"/>
          </ac:spMkLst>
        </pc:spChg>
        <pc:spChg chg="del">
          <ac:chgData name="fortochnik fortochnik" userId="1a5e0022d84d486f" providerId="LiveId" clId="{3759BD8C-49A6-4CED-B24C-930B2FBB47E8}" dt="2023-04-05T19:41:59.363" v="382" actId="478"/>
          <ac:spMkLst>
            <pc:docMk/>
            <pc:sldMk cId="2508204782" sldId="286"/>
            <ac:spMk id="10" creationId="{88853050-2E91-4396-8073-0F0142B6AD17}"/>
          </ac:spMkLst>
        </pc:spChg>
        <pc:spChg chg="del">
          <ac:chgData name="fortochnik fortochnik" userId="1a5e0022d84d486f" providerId="LiveId" clId="{3759BD8C-49A6-4CED-B24C-930B2FBB47E8}" dt="2023-04-05T19:42:30.708" v="391" actId="478"/>
          <ac:spMkLst>
            <pc:docMk/>
            <pc:sldMk cId="2508204782" sldId="286"/>
            <ac:spMk id="10244" creationId="{00000000-0000-0000-0000-000000000000}"/>
          </ac:spMkLst>
        </pc:spChg>
        <pc:picChg chg="del">
          <ac:chgData name="fortochnik fortochnik" userId="1a5e0022d84d486f" providerId="LiveId" clId="{3759BD8C-49A6-4CED-B24C-930B2FBB47E8}" dt="2023-04-05T19:42:28.394" v="389" actId="478"/>
          <ac:picMkLst>
            <pc:docMk/>
            <pc:sldMk cId="2508204782" sldId="286"/>
            <ac:picMk id="3" creationId="{4EA740E3-4E38-4F4E-90AA-F2E876809BC3}"/>
          </ac:picMkLst>
        </pc:picChg>
        <pc:picChg chg="add mod">
          <ac:chgData name="fortochnik fortochnik" userId="1a5e0022d84d486f" providerId="LiveId" clId="{3759BD8C-49A6-4CED-B24C-930B2FBB47E8}" dt="2023-04-05T19:42:44.056" v="396" actId="1076"/>
          <ac:picMkLst>
            <pc:docMk/>
            <pc:sldMk cId="2508204782" sldId="286"/>
            <ac:picMk id="7" creationId="{4BDCEED6-F3C8-CC50-6BBD-9B27B298F1DB}"/>
          </ac:picMkLst>
        </pc:picChg>
        <pc:picChg chg="add mod ord">
          <ac:chgData name="fortochnik fortochnik" userId="1a5e0022d84d486f" providerId="LiveId" clId="{3759BD8C-49A6-4CED-B24C-930B2FBB47E8}" dt="2023-04-05T19:43:11.764" v="401" actId="167"/>
          <ac:picMkLst>
            <pc:docMk/>
            <pc:sldMk cId="2508204782" sldId="286"/>
            <ac:picMk id="9" creationId="{4775EA7E-B79B-0A54-021D-11BE9F8A1DC4}"/>
          </ac:picMkLst>
        </pc:picChg>
        <pc:picChg chg="del">
          <ac:chgData name="fortochnik fortochnik" userId="1a5e0022d84d486f" providerId="LiveId" clId="{3759BD8C-49A6-4CED-B24C-930B2FBB47E8}" dt="2023-04-05T19:41:48.619" v="381" actId="478"/>
          <ac:picMkLst>
            <pc:docMk/>
            <pc:sldMk cId="2508204782" sldId="286"/>
            <ac:picMk id="10242" creationId="{00000000-0000-0000-0000-000000000000}"/>
          </ac:picMkLst>
        </pc:picChg>
        <pc:picChg chg="del">
          <ac:chgData name="fortochnik fortochnik" userId="1a5e0022d84d486f" providerId="LiveId" clId="{3759BD8C-49A6-4CED-B24C-930B2FBB47E8}" dt="2023-04-05T19:42:29.402" v="390" actId="478"/>
          <ac:picMkLst>
            <pc:docMk/>
            <pc:sldMk cId="2508204782" sldId="286"/>
            <ac:picMk id="10251" creationId="{00000000-0000-0000-0000-000000000000}"/>
          </ac:picMkLst>
        </pc:picChg>
      </pc:sldChg>
      <pc:sldChg chg="addSp delSp modSp mod">
        <pc:chgData name="fortochnik fortochnik" userId="1a5e0022d84d486f" providerId="LiveId" clId="{3759BD8C-49A6-4CED-B24C-930B2FBB47E8}" dt="2023-04-05T19:46:27.211" v="446" actId="1076"/>
        <pc:sldMkLst>
          <pc:docMk/>
          <pc:sldMk cId="4288231804" sldId="287"/>
        </pc:sldMkLst>
        <pc:spChg chg="add mod">
          <ac:chgData name="fortochnik fortochnik" userId="1a5e0022d84d486f" providerId="LiveId" clId="{3759BD8C-49A6-4CED-B24C-930B2FBB47E8}" dt="2023-04-05T19:46:27.211" v="446" actId="1076"/>
          <ac:spMkLst>
            <pc:docMk/>
            <pc:sldMk cId="4288231804" sldId="287"/>
            <ac:spMk id="9" creationId="{5AA8C5DD-796F-7D49-B022-F325CB0953AE}"/>
          </ac:spMkLst>
        </pc:spChg>
        <pc:spChg chg="del">
          <ac:chgData name="fortochnik fortochnik" userId="1a5e0022d84d486f" providerId="LiveId" clId="{3759BD8C-49A6-4CED-B24C-930B2FBB47E8}" dt="2023-04-05T19:43:33.673" v="405" actId="478"/>
          <ac:spMkLst>
            <pc:docMk/>
            <pc:sldMk cId="4288231804" sldId="287"/>
            <ac:spMk id="11" creationId="{798AA7D8-53AE-4A51-80FA-FFCA28D24EBD}"/>
          </ac:spMkLst>
        </pc:spChg>
        <pc:spChg chg="del">
          <ac:chgData name="fortochnik fortochnik" userId="1a5e0022d84d486f" providerId="LiveId" clId="{3759BD8C-49A6-4CED-B24C-930B2FBB47E8}" dt="2023-04-05T19:43:34.244" v="406" actId="478"/>
          <ac:spMkLst>
            <pc:docMk/>
            <pc:sldMk cId="4288231804" sldId="287"/>
            <ac:spMk id="12" creationId="{03A0986F-9D07-4D44-B2A6-8CB98A37C6CE}"/>
          </ac:spMkLst>
        </pc:spChg>
        <pc:spChg chg="del">
          <ac:chgData name="fortochnik fortochnik" userId="1a5e0022d84d486f" providerId="LiveId" clId="{3759BD8C-49A6-4CED-B24C-930B2FBB47E8}" dt="2023-04-05T19:44:39.747" v="417" actId="478"/>
          <ac:spMkLst>
            <pc:docMk/>
            <pc:sldMk cId="4288231804" sldId="287"/>
            <ac:spMk id="13" creationId="{63355077-C6EF-45D1-A750-8BD761170B0F}"/>
          </ac:spMkLst>
        </pc:spChg>
        <pc:spChg chg="del">
          <ac:chgData name="fortochnik fortochnik" userId="1a5e0022d84d486f" providerId="LiveId" clId="{3759BD8C-49A6-4CED-B24C-930B2FBB47E8}" dt="2023-04-05T19:44:53.771" v="422" actId="478"/>
          <ac:spMkLst>
            <pc:docMk/>
            <pc:sldMk cId="4288231804" sldId="287"/>
            <ac:spMk id="15" creationId="{E3C9E2B3-9237-4FD3-A4EC-B6A85DB456E3}"/>
          </ac:spMkLst>
        </pc:spChg>
        <pc:spChg chg="mod">
          <ac:chgData name="fortochnik fortochnik" userId="1a5e0022d84d486f" providerId="LiveId" clId="{3759BD8C-49A6-4CED-B24C-930B2FBB47E8}" dt="2023-04-05T19:46:13.241" v="444" actId="1076"/>
          <ac:spMkLst>
            <pc:docMk/>
            <pc:sldMk cId="4288231804" sldId="287"/>
            <ac:spMk id="16" creationId="{2415E695-0426-4635-9D3A-3B1CEFE56190}"/>
          </ac:spMkLst>
        </pc:spChg>
        <pc:spChg chg="add mod">
          <ac:chgData name="fortochnik fortochnik" userId="1a5e0022d84d486f" providerId="LiveId" clId="{3759BD8C-49A6-4CED-B24C-930B2FBB47E8}" dt="2023-04-05T19:44:58.864" v="425" actId="207"/>
          <ac:spMkLst>
            <pc:docMk/>
            <pc:sldMk cId="4288231804" sldId="287"/>
            <ac:spMk id="19" creationId="{98F19E0F-D818-3BF5-E745-FE0384E0368E}"/>
          </ac:spMkLst>
        </pc:spChg>
        <pc:picChg chg="del">
          <ac:chgData name="fortochnik fortochnik" userId="1a5e0022d84d486f" providerId="LiveId" clId="{3759BD8C-49A6-4CED-B24C-930B2FBB47E8}" dt="2023-04-05T19:43:26.192" v="402" actId="478"/>
          <ac:picMkLst>
            <pc:docMk/>
            <pc:sldMk cId="4288231804" sldId="287"/>
            <ac:picMk id="3" creationId="{369A79D5-9D93-4E80-A841-10034205C97A}"/>
          </ac:picMkLst>
        </pc:picChg>
        <pc:picChg chg="del">
          <ac:chgData name="fortochnik fortochnik" userId="1a5e0022d84d486f" providerId="LiveId" clId="{3759BD8C-49A6-4CED-B24C-930B2FBB47E8}" dt="2023-04-05T19:43:50.753" v="410" actId="478"/>
          <ac:picMkLst>
            <pc:docMk/>
            <pc:sldMk cId="4288231804" sldId="287"/>
            <ac:picMk id="4" creationId="{D0475674-3C90-474D-B6AD-424275E542D4}"/>
          </ac:picMkLst>
        </pc:picChg>
        <pc:picChg chg="add mod ord">
          <ac:chgData name="fortochnik fortochnik" userId="1a5e0022d84d486f" providerId="LiveId" clId="{3759BD8C-49A6-4CED-B24C-930B2FBB47E8}" dt="2023-04-05T19:43:39.304" v="409" actId="167"/>
          <ac:picMkLst>
            <pc:docMk/>
            <pc:sldMk cId="4288231804" sldId="287"/>
            <ac:picMk id="5" creationId="{CDE29B95-7A08-A9AE-6749-7AB68005A2CB}"/>
          </ac:picMkLst>
        </pc:picChg>
        <pc:picChg chg="del">
          <ac:chgData name="fortochnik fortochnik" userId="1a5e0022d84d486f" providerId="LiveId" clId="{3759BD8C-49A6-4CED-B24C-930B2FBB47E8}" dt="2023-04-05T19:45:07.852" v="426" actId="478"/>
          <ac:picMkLst>
            <pc:docMk/>
            <pc:sldMk cId="4288231804" sldId="287"/>
            <ac:picMk id="6" creationId="{3E3D5D1F-3E5C-46C7-B1FC-DE858E77B846}"/>
          </ac:picMkLst>
        </pc:picChg>
        <pc:picChg chg="add mod">
          <ac:chgData name="fortochnik fortochnik" userId="1a5e0022d84d486f" providerId="LiveId" clId="{3759BD8C-49A6-4CED-B24C-930B2FBB47E8}" dt="2023-04-05T19:46:22.119" v="445" actId="1076"/>
          <ac:picMkLst>
            <pc:docMk/>
            <pc:sldMk cId="4288231804" sldId="287"/>
            <ac:picMk id="7" creationId="{5AF4F9CC-C0FD-8863-A967-4E3CF9F821F8}"/>
          </ac:picMkLst>
        </pc:picChg>
        <pc:picChg chg="del">
          <ac:chgData name="fortochnik fortochnik" userId="1a5e0022d84d486f" providerId="LiveId" clId="{3759BD8C-49A6-4CED-B24C-930B2FBB47E8}" dt="2023-04-05T19:43:32.312" v="404" actId="478"/>
          <ac:picMkLst>
            <pc:docMk/>
            <pc:sldMk cId="4288231804" sldId="287"/>
            <ac:picMk id="10" creationId="{A514BCC7-39B7-437C-BA24-D163CF163D94}"/>
          </ac:picMkLst>
        </pc:picChg>
        <pc:picChg chg="del">
          <ac:chgData name="fortochnik fortochnik" userId="1a5e0022d84d486f" providerId="LiveId" clId="{3759BD8C-49A6-4CED-B24C-930B2FBB47E8}" dt="2023-04-05T19:45:25.058" v="431" actId="478"/>
          <ac:picMkLst>
            <pc:docMk/>
            <pc:sldMk cId="4288231804" sldId="287"/>
            <ac:picMk id="17" creationId="{30FC1E98-D1F2-432D-9400-A5A2BA08D46F}"/>
          </ac:picMkLst>
        </pc:picChg>
        <pc:picChg chg="del">
          <ac:chgData name="fortochnik fortochnik" userId="1a5e0022d84d486f" providerId="LiveId" clId="{3759BD8C-49A6-4CED-B24C-930B2FBB47E8}" dt="2023-04-05T19:43:35.088" v="407" actId="478"/>
          <ac:picMkLst>
            <pc:docMk/>
            <pc:sldMk cId="4288231804" sldId="287"/>
            <ac:picMk id="18" creationId="{6150A3D7-9088-4DC3-94AA-BB0D876CCE18}"/>
          </ac:picMkLst>
        </pc:picChg>
        <pc:picChg chg="add mod">
          <ac:chgData name="fortochnik fortochnik" userId="1a5e0022d84d486f" providerId="LiveId" clId="{3759BD8C-49A6-4CED-B24C-930B2FBB47E8}" dt="2023-04-05T19:45:17.411" v="430" actId="1076"/>
          <ac:picMkLst>
            <pc:docMk/>
            <pc:sldMk cId="4288231804" sldId="287"/>
            <ac:picMk id="20" creationId="{0068772F-A14D-83E8-9E07-48AB73F774E5}"/>
          </ac:picMkLst>
        </pc:picChg>
        <pc:picChg chg="add mod">
          <ac:chgData name="fortochnik fortochnik" userId="1a5e0022d84d486f" providerId="LiveId" clId="{3759BD8C-49A6-4CED-B24C-930B2FBB47E8}" dt="2023-04-05T19:45:38.931" v="436" actId="1076"/>
          <ac:picMkLst>
            <pc:docMk/>
            <pc:sldMk cId="4288231804" sldId="287"/>
            <ac:picMk id="21" creationId="{6CC37BDC-A313-BFDF-99B6-34B58EC5E4F4}"/>
          </ac:picMkLst>
        </pc:picChg>
      </pc:sldChg>
      <pc:sldChg chg="del">
        <pc:chgData name="fortochnik fortochnik" userId="1a5e0022d84d486f" providerId="LiveId" clId="{3759BD8C-49A6-4CED-B24C-930B2FBB47E8}" dt="2023-04-06T11:35:05.712" v="1061" actId="47"/>
        <pc:sldMkLst>
          <pc:docMk/>
          <pc:sldMk cId="423757711" sldId="288"/>
        </pc:sldMkLst>
      </pc:sldChg>
      <pc:sldChg chg="addSp delSp modSp add mod">
        <pc:chgData name="fortochnik fortochnik" userId="1a5e0022d84d486f" providerId="LiveId" clId="{3759BD8C-49A6-4CED-B24C-930B2FBB47E8}" dt="2023-04-06T12:09:06.802" v="1067" actId="1076"/>
        <pc:sldMkLst>
          <pc:docMk/>
          <pc:sldMk cId="2422749187" sldId="289"/>
        </pc:sldMkLst>
        <pc:spChg chg="add mod">
          <ac:chgData name="fortochnik fortochnik" userId="1a5e0022d84d486f" providerId="LiveId" clId="{3759BD8C-49A6-4CED-B24C-930B2FBB47E8}" dt="2023-04-05T20:24:58.685" v="502" actId="255"/>
          <ac:spMkLst>
            <pc:docMk/>
            <pc:sldMk cId="2422749187" sldId="289"/>
            <ac:spMk id="3" creationId="{91B4891D-E76B-5BFD-75DC-614487CCCA93}"/>
          </ac:spMkLst>
        </pc:spChg>
        <pc:spChg chg="mod">
          <ac:chgData name="fortochnik fortochnik" userId="1a5e0022d84d486f" providerId="LiveId" clId="{3759BD8C-49A6-4CED-B24C-930B2FBB47E8}" dt="2023-04-06T12:09:06.802" v="1067" actId="1076"/>
          <ac:spMkLst>
            <pc:docMk/>
            <pc:sldMk cId="2422749187" sldId="289"/>
            <ac:spMk id="5" creationId="{55D244DE-7FF3-19A2-297C-4AFFBBFC6A59}"/>
          </ac:spMkLst>
        </pc:spChg>
        <pc:spChg chg="del">
          <ac:chgData name="fortochnik fortochnik" userId="1a5e0022d84d486f" providerId="LiveId" clId="{3759BD8C-49A6-4CED-B24C-930B2FBB47E8}" dt="2023-04-05T16:34:09.150" v="129" actId="478"/>
          <ac:spMkLst>
            <pc:docMk/>
            <pc:sldMk cId="2422749187" sldId="289"/>
            <ac:spMk id="6" creationId="{00000000-0000-0000-0000-000000000000}"/>
          </ac:spMkLst>
        </pc:spChg>
        <pc:spChg chg="del mod">
          <ac:chgData name="fortochnik fortochnik" userId="1a5e0022d84d486f" providerId="LiveId" clId="{3759BD8C-49A6-4CED-B24C-930B2FBB47E8}" dt="2023-04-05T16:34:07.761" v="128" actId="478"/>
          <ac:spMkLst>
            <pc:docMk/>
            <pc:sldMk cId="2422749187" sldId="289"/>
            <ac:spMk id="7172" creationId="{00000000-0000-0000-0000-000000000000}"/>
          </ac:spMkLst>
        </pc:spChg>
      </pc:sldChg>
      <pc:sldChg chg="addSp modSp add mod">
        <pc:chgData name="fortochnik fortochnik" userId="1a5e0022d84d486f" providerId="LiveId" clId="{3759BD8C-49A6-4CED-B24C-930B2FBB47E8}" dt="2023-04-06T11:21:08.639" v="899" actId="1076"/>
        <pc:sldMkLst>
          <pc:docMk/>
          <pc:sldMk cId="4043009703" sldId="290"/>
        </pc:sldMkLst>
        <pc:spChg chg="add mod">
          <ac:chgData name="fortochnik fortochnik" userId="1a5e0022d84d486f" providerId="LiveId" clId="{3759BD8C-49A6-4CED-B24C-930B2FBB47E8}" dt="2023-04-06T11:21:08.639" v="899" actId="1076"/>
          <ac:spMkLst>
            <pc:docMk/>
            <pc:sldMk cId="4043009703" sldId="290"/>
            <ac:spMk id="3" creationId="{0090C7A2-B1B0-747F-F9C8-621A30CD36A6}"/>
          </ac:spMkLst>
        </pc:spChg>
        <pc:picChg chg="mod">
          <ac:chgData name="fortochnik fortochnik" userId="1a5e0022d84d486f" providerId="LiveId" clId="{3759BD8C-49A6-4CED-B24C-930B2FBB47E8}" dt="2023-04-06T11:20:07.922" v="890" actId="1076"/>
          <ac:picMkLst>
            <pc:docMk/>
            <pc:sldMk cId="4043009703" sldId="290"/>
            <ac:picMk id="5" creationId="{72018B6B-7F1D-1BCB-2AA6-CBC649FF5BAC}"/>
          </ac:picMkLst>
        </pc:picChg>
      </pc:sldChg>
      <pc:sldChg chg="addSp delSp modSp add mod">
        <pc:chgData name="fortochnik fortochnik" userId="1a5e0022d84d486f" providerId="LiveId" clId="{3759BD8C-49A6-4CED-B24C-930B2FBB47E8}" dt="2023-04-06T11:32:09.361" v="1060" actId="20577"/>
        <pc:sldMkLst>
          <pc:docMk/>
          <pc:sldMk cId="4064758226" sldId="291"/>
        </pc:sldMkLst>
        <pc:spChg chg="add mod">
          <ac:chgData name="fortochnik fortochnik" userId="1a5e0022d84d486f" providerId="LiveId" clId="{3759BD8C-49A6-4CED-B24C-930B2FBB47E8}" dt="2023-04-06T11:27:01.792" v="973" actId="1076"/>
          <ac:spMkLst>
            <pc:docMk/>
            <pc:sldMk cId="4064758226" sldId="291"/>
            <ac:spMk id="5" creationId="{A476D897-A072-30EA-2289-46FB58B5A5B6}"/>
          </ac:spMkLst>
        </pc:spChg>
        <pc:spChg chg="add mod">
          <ac:chgData name="fortochnik fortochnik" userId="1a5e0022d84d486f" providerId="LiveId" clId="{3759BD8C-49A6-4CED-B24C-930B2FBB47E8}" dt="2023-04-06T11:31:41.489" v="1051" actId="20577"/>
          <ac:spMkLst>
            <pc:docMk/>
            <pc:sldMk cId="4064758226" sldId="291"/>
            <ac:spMk id="7" creationId="{25133E78-03B9-C556-8ADF-78A3986B1C10}"/>
          </ac:spMkLst>
        </pc:spChg>
        <pc:spChg chg="mod">
          <ac:chgData name="fortochnik fortochnik" userId="1a5e0022d84d486f" providerId="LiveId" clId="{3759BD8C-49A6-4CED-B24C-930B2FBB47E8}" dt="2023-04-06T11:25:49.797" v="959" actId="14100"/>
          <ac:spMkLst>
            <pc:docMk/>
            <pc:sldMk cId="4064758226" sldId="291"/>
            <ac:spMk id="8" creationId="{6A69871C-8225-AABD-BD65-B61AB61A0384}"/>
          </ac:spMkLst>
        </pc:spChg>
        <pc:spChg chg="mod">
          <ac:chgData name="fortochnik fortochnik" userId="1a5e0022d84d486f" providerId="LiveId" clId="{3759BD8C-49A6-4CED-B24C-930B2FBB47E8}" dt="2023-04-06T11:32:09.361" v="1060" actId="20577"/>
          <ac:spMkLst>
            <pc:docMk/>
            <pc:sldMk cId="4064758226" sldId="291"/>
            <ac:spMk id="11" creationId="{EFD2FCC0-8D5C-EEF4-51A6-DAD95AFF5E70}"/>
          </ac:spMkLst>
        </pc:spChg>
        <pc:spChg chg="del">
          <ac:chgData name="fortochnik fortochnik" userId="1a5e0022d84d486f" providerId="LiveId" clId="{3759BD8C-49A6-4CED-B24C-930B2FBB47E8}" dt="2023-04-06T11:24:58.551" v="947" actId="478"/>
          <ac:spMkLst>
            <pc:docMk/>
            <pc:sldMk cId="4064758226" sldId="291"/>
            <ac:spMk id="6150" creationId="{00000000-0000-0000-0000-000000000000}"/>
          </ac:spMkLst>
        </pc:spChg>
        <pc:picChg chg="mod">
          <ac:chgData name="fortochnik fortochnik" userId="1a5e0022d84d486f" providerId="LiveId" clId="{3759BD8C-49A6-4CED-B24C-930B2FBB47E8}" dt="2023-04-06T11:25:39.474" v="957" actId="1076"/>
          <ac:picMkLst>
            <pc:docMk/>
            <pc:sldMk cId="4064758226" sldId="291"/>
            <ac:picMk id="3" creationId="{0AE98AED-CBE9-64EE-9EE0-191E38BD5C64}"/>
          </ac:picMkLst>
        </pc:picChg>
        <pc:picChg chg="mod">
          <ac:chgData name="fortochnik fortochnik" userId="1a5e0022d84d486f" providerId="LiveId" clId="{3759BD8C-49A6-4CED-B24C-930B2FBB47E8}" dt="2023-04-06T11:26:58.969" v="972" actId="1076"/>
          <ac:picMkLst>
            <pc:docMk/>
            <pc:sldMk cId="4064758226" sldId="291"/>
            <ac:picMk id="4" creationId="{94ECBCFD-3925-09D1-0D50-A1FEADA9F8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C9AC5-6B42-417F-9212-517F8AC4A891}" type="datetimeFigureOut">
              <a:rPr lang="ru-RU"/>
              <a:pPr>
                <a:defRPr/>
              </a:pPr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1C1D7-E24F-458A-B443-68FD5422F6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2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A2B7-44D1-462D-B3F6-DCC8E7A38BB6}" type="datetimeFigureOut">
              <a:rPr lang="ru-RU"/>
              <a:pPr>
                <a:defRPr/>
              </a:pPr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6A10E-6777-4B24-906F-6370A4D10E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3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58892-2E58-44D2-B1B2-2688E45F03D8}" type="datetimeFigureOut">
              <a:rPr lang="ru-RU"/>
              <a:pPr>
                <a:defRPr/>
              </a:pPr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3770D-B23B-4ADD-9553-34CD02417C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0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4D33F-EFE9-4B75-B9C0-A72C381AED8B}" type="datetimeFigureOut">
              <a:rPr lang="ru-RU"/>
              <a:pPr>
                <a:defRPr/>
              </a:pPr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5A05-B360-4A62-A339-25570F3478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51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5D48-FEFB-464B-81CD-B81308A13064}" type="datetimeFigureOut">
              <a:rPr lang="ru-RU"/>
              <a:pPr>
                <a:defRPr/>
              </a:pPr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41CDB-3DC8-4266-AF09-A28183EE1B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4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D8CDC-B0B5-47C5-8690-0778B2DD65FD}" type="datetimeFigureOut">
              <a:rPr lang="ru-RU"/>
              <a:pPr>
                <a:defRPr/>
              </a:pPr>
              <a:t>05.04.2023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3268-01E8-47F7-B9A8-B123EAF46E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1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A7D0D-1EBC-44CC-9561-A223F9A4A282}" type="datetimeFigureOut">
              <a:rPr lang="ru-RU"/>
              <a:pPr>
                <a:defRPr/>
              </a:pPr>
              <a:t>05.04.2023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571E1-A653-4294-9D85-0EBDA250DC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96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634DD-77FE-42AF-8194-531E6CD3D702}" type="datetimeFigureOut">
              <a:rPr lang="ru-RU"/>
              <a:pPr>
                <a:defRPr/>
              </a:pPr>
              <a:t>05.04.2023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53F6F-A635-4D17-9D71-DD70A04E1C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60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59E50-C6D9-462E-8F3A-A8FFE9E08D1B}" type="datetimeFigureOut">
              <a:rPr lang="ru-RU"/>
              <a:pPr>
                <a:defRPr/>
              </a:pPr>
              <a:t>05.04.2023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0B91-E5FE-4248-AD0D-3E38416D43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4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F6441-511D-4BA7-A682-9F86A25CDB22}" type="datetimeFigureOut">
              <a:rPr lang="ru-RU"/>
              <a:pPr>
                <a:defRPr/>
              </a:pPr>
              <a:t>05.04.2023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9EAB5-5926-4161-B68D-7A40510504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95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0761-CDB5-4C09-9117-2D08CF8C0A9B}" type="datetimeFigureOut">
              <a:rPr lang="ru-RU"/>
              <a:pPr>
                <a:defRPr/>
              </a:pPr>
              <a:t>05.04.2023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04AF1-293E-4C0B-90CC-7C4B5F69DC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7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1C7D60-227E-4B70-BB68-8EED7E004ABA}" type="datetimeFigureOut">
              <a:rPr lang="ru-RU"/>
              <a:pPr>
                <a:defRPr/>
              </a:pPr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37C880-9770-4CE2-9393-754583E80B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6DB274-89EB-6C13-8E16-54B84333B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1691680" y="1863472"/>
            <a:ext cx="5974432" cy="1469970"/>
          </a:xfrm>
        </p:spPr>
        <p:txBody>
          <a:bodyPr/>
          <a:lstStyle/>
          <a:p>
            <a:pPr>
              <a:defRPr/>
            </a:pPr>
            <a:r>
              <a:rPr lang="ru-RU" sz="2000" dirty="0"/>
              <a:t>ВЫПУСКНАЯ КВАЛИФИКАЦИОННАЯ РАБОТА по курсу </a:t>
            </a:r>
            <a:br>
              <a:rPr lang="ru-RU" sz="2000" dirty="0"/>
            </a:br>
            <a:r>
              <a:rPr lang="ru-RU" sz="2000" dirty="0"/>
              <a:t>«Data Science»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0"/>
            <a:ext cx="43431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МИНИСТЕРСТВО НАУКИ И ВЫСШЕГО ОБРАЗОВАНИЯ </a:t>
            </a:r>
          </a:p>
          <a:p>
            <a:pPr algn="ctr">
              <a:spcAft>
                <a:spcPts val="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РОССИЙСКОЙ ФЕДЕРАЦИИ</a:t>
            </a:r>
          </a:p>
          <a:p>
            <a:pPr algn="ctr">
              <a:spcAft>
                <a:spcPts val="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Федеральное государственное бюджетное образовательное учреждение</a:t>
            </a:r>
          </a:p>
          <a:p>
            <a:pPr algn="ctr">
              <a:spcAft>
                <a:spcPts val="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высшего образования</a:t>
            </a:r>
          </a:p>
          <a:p>
            <a:pPr algn="ctr">
              <a:spcAft>
                <a:spcPts val="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«Московский государственный технический университет имени Н.Э. Баумана</a:t>
            </a:r>
          </a:p>
          <a:p>
            <a:pPr algn="ctr">
              <a:spcAft>
                <a:spcPts val="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(национальный исследовательский университет)»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7C946-9B7D-48A2-A9E9-E9531BC8E1A2}"/>
              </a:ext>
            </a:extLst>
          </p:cNvPr>
          <p:cNvSpPr txBox="1"/>
          <p:nvPr/>
        </p:nvSpPr>
        <p:spPr bwMode="auto">
          <a:xfrm>
            <a:off x="899592" y="6368682"/>
            <a:ext cx="2698800" cy="36933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Москва, 2023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9E5860D-1AFA-4F82-5C05-237F4140FF33}"/>
              </a:ext>
            </a:extLst>
          </p:cNvPr>
          <p:cNvSpPr/>
          <p:nvPr/>
        </p:nvSpPr>
        <p:spPr>
          <a:xfrm>
            <a:off x="1835696" y="3056562"/>
            <a:ext cx="6048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Calibri" pitchFamily="34" charset="0"/>
              </a:rPr>
              <a:t>Цель работы - прогнозирование конечных свойств новых материалов (композиционных материалов) 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8CBF8-75F0-ECF7-9CAB-8E6F504E9EAF}"/>
              </a:ext>
            </a:extLst>
          </p:cNvPr>
          <p:cNvSpPr txBox="1"/>
          <p:nvPr/>
        </p:nvSpPr>
        <p:spPr>
          <a:xfrm>
            <a:off x="5148064" y="6368682"/>
            <a:ext cx="471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/>
              <a:t>Подготовил Андреев С.М.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652A95-4A3F-8B8C-AB39-AF11977D8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5" y="0"/>
            <a:ext cx="9144000" cy="6857999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15E695-0426-4635-9D3A-3B1CEFE56190}"/>
              </a:ext>
            </a:extLst>
          </p:cNvPr>
          <p:cNvSpPr/>
          <p:nvPr/>
        </p:nvSpPr>
        <p:spPr>
          <a:xfrm>
            <a:off x="179512" y="116632"/>
            <a:ext cx="83895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Calibri" pitchFamily="34" charset="0"/>
              </a:rPr>
              <a:t>Предобработка данных:</a:t>
            </a:r>
            <a:endParaRPr lang="ru-RU" sz="2200" dirty="0">
              <a:solidFill>
                <a:schemeClr val="bg1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B61DA-DE56-6174-0C5E-9F7192FF3765}"/>
              </a:ext>
            </a:extLst>
          </p:cNvPr>
          <p:cNvSpPr txBox="1"/>
          <p:nvPr/>
        </p:nvSpPr>
        <p:spPr>
          <a:xfrm>
            <a:off x="0" y="574390"/>
            <a:ext cx="9234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      </a:t>
            </a:r>
            <a:r>
              <a:rPr lang="ru-RU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 целях очищения </a:t>
            </a:r>
            <a:r>
              <a:rPr lang="ru-RU" sz="1800" kern="0" dirty="0" err="1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датасета</a:t>
            </a:r>
            <a:r>
              <a:rPr lang="ru-RU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от выбросов (аномалий) предпринимались попытки выявления выбросов данными методами: Изолирующий лес, Метод трех сигм и Метод 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IQR</a:t>
            </a:r>
            <a:r>
              <a:rPr lang="ru-RU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ru-RU" sz="1800" kern="0" dirty="0" err="1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межквартильный</a:t>
            </a:r>
            <a:r>
              <a:rPr lang="ru-RU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размах)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64042-56CD-A997-D525-05A4AE5E809E}"/>
              </a:ext>
            </a:extLst>
          </p:cNvPr>
          <p:cNvSpPr txBox="1"/>
          <p:nvPr/>
        </p:nvSpPr>
        <p:spPr>
          <a:xfrm>
            <a:off x="5922" y="1383917"/>
            <a:ext cx="91380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       </a:t>
            </a:r>
            <a:r>
              <a:rPr lang="ru-RU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О</a:t>
            </a:r>
            <a:r>
              <a:rPr lang="ru-RU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становиться я решил на методе трёх сигм, т.к. он удаляет меньше выбросов, а именно - 24 строки (2,3% от общего количества наблюдений). Это решение связано с тем, чтобы сохранить большее количество данных для обработки, так как их распределение не говорит о присутствии явных аномалий. После очистки данных от выбросов количество наблюдений составило 999 строк. Таким образом, можно сделать вывод, что исключение выбросов не оказало существенного влияния на размер выборки.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75EA18-FCE8-8010-D4BE-308E269D42FF}"/>
              </a:ext>
            </a:extLst>
          </p:cNvPr>
          <p:cNvSpPr txBox="1"/>
          <p:nvPr/>
        </p:nvSpPr>
        <p:spPr>
          <a:xfrm>
            <a:off x="-396552" y="3276208"/>
            <a:ext cx="94424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0215" algn="just"/>
            <a:r>
              <a:rPr lang="ru-RU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Будучи разными по физическому смыслу, данные сильно различаются между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собой по абсолютным величинам. Работа аналитических моделей машинного обучения с такими показателями окажется некорректной: дисбаланс между значениями признаков может вызвать неустойчивость работы модели, ухудшить результаты обучения и замедлить процесс моделирования.</a:t>
            </a:r>
            <a:endParaRPr lang="en-US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indent="450215" algn="just"/>
            <a:r>
              <a:rPr lang="ru-RU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После нормализации все числовые значения входных признаков будут приведены к одинаковой области их изменения – некоторому узкому диапазону. Это позволит свести их вместе в одной модели и обеспечит корректную работу вычислительных алгоритмов. Для дальнейшей работы с данными, сравнения их между собой и составления модели машинного обучения была проведена нормализация данных методом «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MinMaxScaler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()». Этот метод нормализации включает масштабирование набора данных до диапазона [0, 1].</a:t>
            </a:r>
          </a:p>
          <a:p>
            <a:pPr marL="457200" indent="450215"/>
            <a:endParaRPr lang="ru-RU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7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652A95-4A3F-8B8C-AB39-AF11977D8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15E695-0426-4635-9D3A-3B1CEFE56190}"/>
              </a:ext>
            </a:extLst>
          </p:cNvPr>
          <p:cNvSpPr/>
          <p:nvPr/>
        </p:nvSpPr>
        <p:spPr>
          <a:xfrm>
            <a:off x="179512" y="-16531"/>
            <a:ext cx="83895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Calibri" pitchFamily="34" charset="0"/>
              </a:rPr>
              <a:t>Описательная статистика после нормализации данных методом «</a:t>
            </a:r>
            <a:r>
              <a:rPr lang="en-US" sz="2200" b="1" dirty="0" err="1">
                <a:solidFill>
                  <a:schemeClr val="bg1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Calibri" pitchFamily="34" charset="0"/>
              </a:rPr>
              <a:t>MinMaxScaler</a:t>
            </a:r>
            <a:r>
              <a:rPr lang="en-US" sz="2200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Calibri" pitchFamily="34" charset="0"/>
              </a:rPr>
              <a:t>()»</a:t>
            </a:r>
            <a:r>
              <a:rPr lang="ru-RU" sz="2200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Calibri" pitchFamily="34" charset="0"/>
              </a:rPr>
              <a:t>:</a:t>
            </a:r>
            <a:endParaRPr lang="ru-RU" sz="2200" dirty="0">
              <a:solidFill>
                <a:schemeClr val="bg1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018B6B-7F1D-1BCB-2AA6-CBC649FF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769441"/>
            <a:ext cx="7496175" cy="4219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90C7A2-B1B0-747F-F9C8-621A30CD36A6}"/>
              </a:ext>
            </a:extLst>
          </p:cNvPr>
          <p:cNvSpPr txBox="1"/>
          <p:nvPr/>
        </p:nvSpPr>
        <p:spPr>
          <a:xfrm>
            <a:off x="125759" y="5085184"/>
            <a:ext cx="8892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8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Таким образом, после предобработки данных получаем нормализованный </a:t>
            </a:r>
            <a:r>
              <a:rPr lang="ru-RU" sz="1800" dirty="0" err="1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датасет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размером 999 строк, данные в котором приближены к нормальному распределению, за исключением угла нашивки (дискретная величина) и поверхностной плотности (Пуассоновское распределение).</a:t>
            </a:r>
            <a:endParaRPr lang="ru-RU" sz="140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0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E98AED-CBE9-64EE-9EE0-191E38BD5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150" name="Прямоугольник 1"/>
          <p:cNvSpPr>
            <a:spLocks noChangeArrowheads="1"/>
          </p:cNvSpPr>
          <p:nvPr/>
        </p:nvSpPr>
        <p:spPr bwMode="auto">
          <a:xfrm>
            <a:off x="143508" y="0"/>
            <a:ext cx="8892988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прогноза модуля упругости при растяжении и прочности при растяжении были использованы следующие методы решения задачи множественной регрессии с помощью Python: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9DECC-7F96-0568-B750-3D11F4DCF1C8}"/>
              </a:ext>
            </a:extLst>
          </p:cNvPr>
          <p:cNvSpPr txBox="1"/>
          <p:nvPr/>
        </p:nvSpPr>
        <p:spPr>
          <a:xfrm>
            <a:off x="143508" y="1629766"/>
            <a:ext cx="8100900" cy="17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b="1" i="1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Линейная регрессия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– метод «</a:t>
            </a:r>
            <a:r>
              <a:rPr lang="ru-RU" sz="1800" dirty="0" err="1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LinearRegression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»;</a:t>
            </a:r>
            <a:endParaRPr lang="ru-RU" sz="140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b="1" i="1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Метод k-ближайших соседей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– метод «</a:t>
            </a:r>
            <a:r>
              <a:rPr lang="ru-RU" sz="1800" dirty="0" err="1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KneighborsRegressor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»;</a:t>
            </a:r>
            <a:endParaRPr lang="ru-RU" sz="140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b="1" i="1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Метод опорных векторов с линейным ядром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– метод «SVR»;</a:t>
            </a:r>
            <a:endParaRPr lang="ru-RU" sz="140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b="1" i="1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Лес принятия решений (случайный лес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 – метод «</a:t>
            </a:r>
            <a:r>
              <a:rPr lang="ru-RU" sz="1800" dirty="0" err="1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RandomForestRegressor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».</a:t>
            </a:r>
            <a:endParaRPr lang="ru-RU" sz="140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CA919-CBE4-DB3B-77E7-76C4E23E1324}"/>
              </a:ext>
            </a:extLst>
          </p:cNvPr>
          <p:cNvSpPr txBox="1"/>
          <p:nvPr/>
        </p:nvSpPr>
        <p:spPr>
          <a:xfrm>
            <a:off x="-252536" y="4158925"/>
            <a:ext cx="9144000" cy="128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0215" algn="just">
              <a:lnSpc>
                <a:spcPct val="150000"/>
              </a:lnSpc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На тестирование модели оставили 30 процентов данных, а на остальных происходило обучение моделей. Далее для каждого из параметров (модуль упругости при растяжении и прочность при растяжении) были построены модели регрессии.</a:t>
            </a:r>
            <a:endParaRPr lang="ru-RU" sz="140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7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E98AED-CBE9-64EE-9EE0-191E38BD5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5"/>
            <a:ext cx="9144000" cy="68579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ECBCFD-3925-09D1-0D50-A1FEADA9F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6" y="1196752"/>
            <a:ext cx="5311908" cy="35630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9871C-8225-AABD-BD65-B61AB61A0384}"/>
              </a:ext>
            </a:extLst>
          </p:cNvPr>
          <p:cNvSpPr txBox="1"/>
          <p:nvPr/>
        </p:nvSpPr>
        <p:spPr>
          <a:xfrm>
            <a:off x="179512" y="127346"/>
            <a:ext cx="531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Результаты оценки качества моделей для решения задач множественной регрессии </a:t>
            </a:r>
            <a:endParaRPr lang="ru-RU" sz="20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2FCC0-8D5C-EEF4-51A6-DAD95AFF5E70}"/>
              </a:ext>
            </a:extLst>
          </p:cNvPr>
          <p:cNvSpPr txBox="1"/>
          <p:nvPr/>
        </p:nvSpPr>
        <p:spPr>
          <a:xfrm>
            <a:off x="169646" y="5254969"/>
            <a:ext cx="856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Из графиков видно, что ни одна из моделей не справилась с задачей.</a:t>
            </a:r>
          </a:p>
          <a:p>
            <a:r>
              <a:rPr lang="ru-RU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 этом хуже всего показывает себя метод ближайших соседей. Метод линейной </a:t>
            </a:r>
          </a:p>
          <a:p>
            <a:r>
              <a:rPr lang="ru-RU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регрессии и метод опорных векторов дают прогнозы, приближённые к простому </a:t>
            </a:r>
          </a:p>
          <a:p>
            <a:r>
              <a:rPr lang="ru-RU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усреднению.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6D897-A072-30EA-2289-46FB58B5A5B6}"/>
              </a:ext>
            </a:extLst>
          </p:cNvPr>
          <p:cNvSpPr txBox="1"/>
          <p:nvPr/>
        </p:nvSpPr>
        <p:spPr>
          <a:xfrm>
            <a:off x="5651200" y="1196752"/>
            <a:ext cx="3385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Оценка качества моделей проведена с помощью расчёта коэффициентов детерминации, которые показывает долю вариации результативного признака под влиянием факторного признака. При отсутствии связи эмпирический коэффициент детерминации равен нулю, а при функциональной связи — единице.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33E78-03B9-C556-8ADF-78A3986B1C10}"/>
              </a:ext>
            </a:extLst>
          </p:cNvPr>
          <p:cNvSpPr txBox="1"/>
          <p:nvPr/>
        </p:nvSpPr>
        <p:spPr>
          <a:xfrm>
            <a:off x="154844" y="4819473"/>
            <a:ext cx="744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MSE</a:t>
            </a:r>
            <a:r>
              <a:rPr lang="ru-RU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1.47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;</a:t>
            </a:r>
            <a:r>
              <a:rPr lang="ru-RU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MAE</a:t>
            </a:r>
            <a:r>
              <a:rPr lang="ru-RU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1.18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для модели на основе линейной регрессии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5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3E750F-DD6C-91D3-2BB5-254258F6E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C38AB62-2926-4311-B2E8-656D21A4AEB9}"/>
              </a:ext>
            </a:extLst>
          </p:cNvPr>
          <p:cNvSpPr/>
          <p:nvPr/>
        </p:nvSpPr>
        <p:spPr>
          <a:xfrm>
            <a:off x="179512" y="116632"/>
            <a:ext cx="67870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Calibri" pitchFamily="34" charset="0"/>
              </a:rPr>
              <a:t>Для прогнозирования соотношения матрица-наполнитель написаны модели с использованием однослойного и многослойного персептрона</a:t>
            </a:r>
            <a:endParaRPr lang="ru-RU" sz="1500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70BC2E-DBDD-44BB-9400-228724F57E6A}"/>
              </a:ext>
            </a:extLst>
          </p:cNvPr>
          <p:cNvSpPr/>
          <p:nvPr/>
        </p:nvSpPr>
        <p:spPr>
          <a:xfrm>
            <a:off x="1727684" y="2516824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предсказанных значений соотношения матрица-наполнитель в модели (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dnn_potrsmoly_model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D8635-039D-A4E1-0397-B448F7B43A42}"/>
              </a:ext>
            </a:extLst>
          </p:cNvPr>
          <p:cNvSpPr txBox="1"/>
          <p:nvPr/>
        </p:nvSpPr>
        <p:spPr>
          <a:xfrm>
            <a:off x="1259632" y="1074280"/>
            <a:ext cx="6984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Все модели обучались на 100 эпохах.</a:t>
            </a:r>
          </a:p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Размер тестовой выборки составил 30 процентов.</a:t>
            </a:r>
          </a:p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построении </a:t>
            </a:r>
            <a:r>
              <a:rPr lang="ru-RU" u="sng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линейной модели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зависимость соотношения матрица-наполнитель была установлена от потребления смолы.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524E0B-573F-8B0B-829A-9EAAFC1A5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5036350" cy="3346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01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75EA7E-B79B-0A54-021D-11BE9F8A1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9E9F27-BB56-4BCE-BA7B-D41EE8690F12}"/>
              </a:ext>
            </a:extLst>
          </p:cNvPr>
          <p:cNvSpPr/>
          <p:nvPr/>
        </p:nvSpPr>
        <p:spPr>
          <a:xfrm>
            <a:off x="950082" y="2034428"/>
            <a:ext cx="6862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График изменения ошибки тестовой и </a:t>
            </a:r>
            <a:r>
              <a:rPr lang="ru-RU" sz="2000" b="1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валидационной</a:t>
            </a:r>
            <a:r>
              <a:rPr lang="ru-RU" sz="20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выборки в процессе обучения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модели, которая учитывает все имеющиеся признаки (</a:t>
            </a:r>
            <a:r>
              <a:rPr lang="ru-RU" sz="2000" b="1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dnn_model</a:t>
            </a:r>
            <a:r>
              <a:rPr lang="ru-RU" sz="20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88220-E852-BFA6-9315-D2F458416058}"/>
              </a:ext>
            </a:extLst>
          </p:cNvPr>
          <p:cNvSpPr txBox="1"/>
          <p:nvPr/>
        </p:nvSpPr>
        <p:spPr>
          <a:xfrm>
            <a:off x="251520" y="116632"/>
            <a:ext cx="87849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При построении многослойного персептрона после слоя нормализации добавлены слои:</a:t>
            </a:r>
          </a:p>
          <a:p>
            <a:r>
              <a:rPr lang="en-US" sz="1800" b="1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 </a:t>
            </a:r>
            <a:r>
              <a:rPr lang="ru-RU" sz="1800" b="1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слой с 32 нейронами и активационной функцией «</a:t>
            </a:r>
            <a:r>
              <a:rPr lang="ru-RU" sz="1800" b="1" spc="-5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tanh</a:t>
            </a:r>
            <a:r>
              <a:rPr lang="ru-RU" sz="1800" b="1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»,</a:t>
            </a:r>
          </a:p>
          <a:p>
            <a:r>
              <a:rPr lang="en-US" sz="1800" b="1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 </a:t>
            </a:r>
            <a:r>
              <a:rPr lang="ru-RU" sz="1800" b="1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слой с пакетной нормализацией (</a:t>
            </a:r>
            <a:r>
              <a:rPr lang="ru-RU" sz="1800" b="1" spc="-5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BatchNormalization</a:t>
            </a:r>
            <a:r>
              <a:rPr lang="ru-RU" sz="1800" b="1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),</a:t>
            </a:r>
          </a:p>
          <a:p>
            <a:r>
              <a:rPr lang="en-US" sz="1800" b="1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 </a:t>
            </a:r>
            <a:r>
              <a:rPr lang="ru-RU" sz="1800" b="1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слой с методом «прореживания» (</a:t>
            </a:r>
            <a:r>
              <a:rPr lang="ru-RU" sz="1800" b="1" spc="-5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Dropout</a:t>
            </a:r>
            <a:r>
              <a:rPr lang="ru-RU" sz="1800" b="1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),</a:t>
            </a:r>
          </a:p>
          <a:p>
            <a:r>
              <a:rPr lang="en-US" sz="1800" b="1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 </a:t>
            </a:r>
            <a:r>
              <a:rPr lang="ru-RU" sz="1800" b="1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выходной слой.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DCEED6-F3C8-CC50-6BBD-9B27B298F1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088887"/>
            <a:ext cx="4104456" cy="3440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20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E29B95-7A08-A9AE-6749-7AB68005A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15E695-0426-4635-9D3A-3B1CEFE56190}"/>
              </a:ext>
            </a:extLst>
          </p:cNvPr>
          <p:cNvSpPr/>
          <p:nvPr/>
        </p:nvSpPr>
        <p:spPr>
          <a:xfrm>
            <a:off x="244603" y="152055"/>
            <a:ext cx="60486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Calibri" pitchFamily="34" charset="0"/>
              </a:rPr>
              <a:t>Результаты оценки качества моделей для прогноза соотношения матрица-наполнитель с помощью метрики MAE:</a:t>
            </a:r>
            <a:endParaRPr lang="ru-RU" sz="2200" dirty="0">
              <a:solidFill>
                <a:schemeClr val="bg1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F4F9CC-C0FD-8863-A967-4E3CF9F8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03" y="1199292"/>
            <a:ext cx="5934794" cy="1452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A8C5DD-796F-7D49-B022-F325CB0953AE}"/>
              </a:ext>
            </a:extLst>
          </p:cNvPr>
          <p:cNvSpPr txBox="1"/>
          <p:nvPr/>
        </p:nvSpPr>
        <p:spPr>
          <a:xfrm>
            <a:off x="456653" y="2686270"/>
            <a:ext cx="37402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График истинных и предсказанных значений соотношения матрица-наполнитель: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F19E0F-D818-3BF5-E745-FE0384E0368E}"/>
              </a:ext>
            </a:extLst>
          </p:cNvPr>
          <p:cNvSpPr txBox="1"/>
          <p:nvPr/>
        </p:nvSpPr>
        <p:spPr>
          <a:xfrm>
            <a:off x="4199144" y="2941930"/>
            <a:ext cx="4634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pc="-5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Гистограмма распределения ошибки: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068772F-A14D-83E8-9E07-48AB73F77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0" y="3658152"/>
            <a:ext cx="2982087" cy="30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CC37BDC-A313-BFDF-99B6-34B58EC5E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356" y="3628098"/>
            <a:ext cx="4587258" cy="300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231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691577-1D11-430E-4DBC-F5F52F6F2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9632" y="2132856"/>
            <a:ext cx="69127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Благодарю за уделенное время!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D84D96-7A13-D456-9FFE-ECBC99577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55D244DE-7FF3-19A2-297C-4AFFBBFC6A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476672"/>
            <a:ext cx="8604448" cy="2952328"/>
          </a:xfrm>
        </p:spPr>
        <p:txBody>
          <a:bodyPr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Композиционные материалы — это искусственно созданные материалы, состоящие из нескольких других с четкой границей между ними. Композиты обладают теми свойствами, которые не наблюдаются у компонентов по отдельности. При этом композиты являются монолитным материалом, т. е. компоненты материала неотделимы друг от друга без разрушения конструкции в целом. Современные композиты изготавливаются из других материалов: полимеры, керамика, стеклянные и углеродные волокна, но данный принцип сохраняется. У такого подхода есть и недостаток: даже если мы знаем характеристики исходных компонентов, определить характеристики композита, состоящего из этих компонентов, достаточно проблематично. </a:t>
            </a:r>
            <a:endParaRPr lang="ru-RU" sz="140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ru-RU" sz="1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0FDA76-107D-4B5B-3E15-4B5719493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63708"/>
            <a:ext cx="4571556" cy="25682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B8018C-7661-B427-3073-25E5EFDD9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563708"/>
            <a:ext cx="3424386" cy="25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8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D84D96-7A13-D456-9FFE-ECBC99577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55D244DE-7FF3-19A2-297C-4AFFBBFC6A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544" y="660758"/>
            <a:ext cx="7848872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Char char="ü"/>
            </a:pPr>
            <a:endParaRPr lang="ru-RU" sz="18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sz="1800" b="1" dirty="0">
                <a:solidFill>
                  <a:schemeClr val="bg1">
                    <a:lumMod val="75000"/>
                  </a:schemeClr>
                </a:solidFill>
              </a:rPr>
              <a:t>Цель решения задачи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</a:rPr>
              <a:t>: прогноз характеристик композиционного материала на основе имеющихся данных.</a:t>
            </a:r>
          </a:p>
          <a:p>
            <a:pPr>
              <a:buFont typeface="Wingdings" pitchFamily="2" charset="2"/>
              <a:buChar char="ü"/>
            </a:pPr>
            <a:r>
              <a:rPr lang="ru-RU" sz="1800" b="1" dirty="0">
                <a:solidFill>
                  <a:schemeClr val="bg1">
                    <a:lumMod val="75000"/>
                  </a:schemeClr>
                </a:solidFill>
              </a:rPr>
              <a:t>  Входные данные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</a:rPr>
              <a:t>- общее описание свойств композиционного материала</a:t>
            </a:r>
          </a:p>
          <a:p>
            <a:pPr>
              <a:buFont typeface="Wingdings" pitchFamily="2" charset="2"/>
              <a:buChar char="ü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</a:rPr>
              <a:t> - два </a:t>
            </a:r>
            <a:r>
              <a:rPr lang="ru-RU" sz="1800" dirty="0" err="1">
                <a:solidFill>
                  <a:schemeClr val="bg1">
                    <a:lumMod val="75000"/>
                  </a:schemeClr>
                </a:solidFill>
              </a:rPr>
              <a:t>датасета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</a:rPr>
              <a:t>, которые содержат данные о количественных характеристиках различных свойств и составляющих композитного материала. Всего 13 характеристик.</a:t>
            </a:r>
          </a:p>
          <a:p>
            <a:pPr>
              <a:buFont typeface="Wingdings" pitchFamily="2" charset="2"/>
              <a:buChar char="ü"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</a:rPr>
              <a:t>- постановка задач для решения с помощью методов машинного обучения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</a:rPr>
              <a:t>               - решение задачи регрессии для прогнозирования двух из 13 представленных характеристик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</a:rPr>
              <a:t>               - разработка рекомендательной системы (задача регрессии) для прогнозирования показателя  «Соотношение матрица-наполнитель»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4891D-E76B-5BFD-75DC-614487CCCA93}"/>
              </a:ext>
            </a:extLst>
          </p:cNvPr>
          <p:cNvSpPr txBox="1"/>
          <p:nvPr/>
        </p:nvSpPr>
        <p:spPr>
          <a:xfrm>
            <a:off x="395536" y="260648"/>
            <a:ext cx="4634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Постановка задачи:</a:t>
            </a:r>
          </a:p>
        </p:txBody>
      </p:sp>
    </p:spTree>
    <p:extLst>
      <p:ext uri="{BB962C8B-B14F-4D97-AF65-F5344CB8AC3E}">
        <p14:creationId xmlns:p14="http://schemas.microsoft.com/office/powerpoint/2010/main" val="242274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80130C-F408-8E35-0673-B3638726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15E695-0426-4635-9D3A-3B1CEFE56190}"/>
              </a:ext>
            </a:extLst>
          </p:cNvPr>
          <p:cNvSpPr/>
          <p:nvPr/>
        </p:nvSpPr>
        <p:spPr>
          <a:xfrm>
            <a:off x="393528" y="188640"/>
            <a:ext cx="838956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Calibri" pitchFamily="34" charset="0"/>
              </a:rPr>
              <a:t>Описательная статистика исходных данных: </a:t>
            </a:r>
            <a:endParaRPr lang="ru-RU" sz="2500" dirty="0">
              <a:solidFill>
                <a:schemeClr val="bg1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D686B2-1D6A-C001-7049-D686DDDD1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4" y="854334"/>
            <a:ext cx="7906171" cy="3384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6D7D8-E802-A2F9-2140-3BFE0CEA5CD9}"/>
              </a:ext>
            </a:extLst>
          </p:cNvPr>
          <p:cNvSpPr txBox="1"/>
          <p:nvPr/>
        </p:nvSpPr>
        <p:spPr>
          <a:xfrm>
            <a:off x="231825" y="4427350"/>
            <a:ext cx="87129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 данных таблицы мы можем посмотреть следующие значения для каждого признака:</a:t>
            </a:r>
          </a:p>
          <a:p>
            <a:br>
              <a:rPr lang="ru-RU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dirty="0" err="1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 количество значений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ru-RU" b="0" dirty="0" err="1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 среднее значение</a:t>
            </a:r>
          </a:p>
          <a:p>
            <a:r>
              <a:rPr lang="ru-RU" b="0" dirty="0" err="1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 стандартное отклонение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ru-RU" b="0" dirty="0" err="1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RU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 минимум</a:t>
            </a:r>
          </a:p>
          <a:p>
            <a:r>
              <a:rPr lang="ru-RU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25% - верхнее значение первого квартиля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ru-RU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50% - медиана</a:t>
            </a:r>
          </a:p>
          <a:p>
            <a:r>
              <a:rPr lang="ru-RU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75% - верхнее значение третьего квартиля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b="0" dirty="0" err="1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b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 максимум</a:t>
            </a:r>
          </a:p>
        </p:txBody>
      </p:sp>
    </p:spTree>
    <p:extLst>
      <p:ext uri="{BB962C8B-B14F-4D97-AF65-F5344CB8AC3E}">
        <p14:creationId xmlns:p14="http://schemas.microsoft.com/office/powerpoint/2010/main" val="138134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DA8549-BC7F-FDBE-A890-8EDC4519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C38AB62-2926-4311-B2E8-656D21A4AEB9}"/>
              </a:ext>
            </a:extLst>
          </p:cNvPr>
          <p:cNvSpPr/>
          <p:nvPr/>
        </p:nvSpPr>
        <p:spPr>
          <a:xfrm>
            <a:off x="251520" y="112688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Calibri" pitchFamily="34" charset="0"/>
              </a:rPr>
              <a:t>Гистограммы распределения: </a:t>
            </a:r>
            <a:endParaRPr lang="ru-RU" sz="2000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E12FB4-FA14-BBF0-B677-C20AF27E8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43485"/>
            <a:ext cx="5688632" cy="563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B8926F-946F-C386-86FB-25956F0269D3}"/>
              </a:ext>
            </a:extLst>
          </p:cNvPr>
          <p:cNvSpPr txBox="1"/>
          <p:nvPr/>
        </p:nvSpPr>
        <p:spPr>
          <a:xfrm>
            <a:off x="6053597" y="4247627"/>
            <a:ext cx="31683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Вывод:</a:t>
            </a: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1. Угол нашивки является </a:t>
            </a:r>
            <a:endParaRPr lang="en-US" sz="1400" b="0" dirty="0">
              <a:solidFill>
                <a:schemeClr val="bg1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дискретной величиной. </a:t>
            </a: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2. Значения Поверхностной </a:t>
            </a:r>
            <a:endParaRPr lang="en-US" sz="1400" b="0" dirty="0">
              <a:solidFill>
                <a:schemeClr val="bg1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плотности имеют </a:t>
            </a:r>
            <a:endParaRPr lang="en-US" sz="1400" b="0" dirty="0">
              <a:solidFill>
                <a:schemeClr val="bg1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Пуассоновское распределение.</a:t>
            </a: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3. Все остальные </a:t>
            </a:r>
            <a:endParaRPr lang="en-US" sz="1400" b="0" dirty="0">
              <a:solidFill>
                <a:schemeClr val="bg1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распределения близки к </a:t>
            </a:r>
            <a:endParaRPr lang="en-US" sz="1400" b="0" dirty="0">
              <a:solidFill>
                <a:schemeClr val="bg1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нормальному.</a:t>
            </a:r>
          </a:p>
        </p:txBody>
      </p:sp>
    </p:spTree>
    <p:extLst>
      <p:ext uri="{BB962C8B-B14F-4D97-AF65-F5344CB8AC3E}">
        <p14:creationId xmlns:p14="http://schemas.microsoft.com/office/powerpoint/2010/main" val="275710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DA0C09-13C4-43EA-FA4A-2E423FAE4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15E695-0426-4635-9D3A-3B1CEFE56190}"/>
              </a:ext>
            </a:extLst>
          </p:cNvPr>
          <p:cNvSpPr/>
          <p:nvPr/>
        </p:nvSpPr>
        <p:spPr>
          <a:xfrm>
            <a:off x="70223" y="25400"/>
            <a:ext cx="838956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Calibri" pitchFamily="34" charset="0"/>
              </a:rPr>
              <a:t>Тепловая карта коэффициентов корреляции: </a:t>
            </a:r>
            <a:endParaRPr lang="ru-RU" sz="2500" dirty="0">
              <a:solidFill>
                <a:schemeClr val="bg1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FC9CB9-CE2F-5C36-F351-BEB15DBC0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3" y="558671"/>
            <a:ext cx="6122035" cy="5481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D9651E-5C2F-527E-93B2-E7E0BE50991E}"/>
              </a:ext>
            </a:extLst>
          </p:cNvPr>
          <p:cNvSpPr txBox="1"/>
          <p:nvPr/>
        </p:nvSpPr>
        <p:spPr>
          <a:xfrm>
            <a:off x="6192258" y="818009"/>
            <a:ext cx="30219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Лучше всего коррелируют </a:t>
            </a:r>
            <a:endParaRPr lang="en-US" sz="1400" b="0" dirty="0">
              <a:solidFill>
                <a:schemeClr val="bg1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между собой (по убыванию):</a:t>
            </a: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1)Угол нашивки и </a:t>
            </a:r>
            <a:endParaRPr lang="en-US" sz="1400" b="0" dirty="0">
              <a:solidFill>
                <a:schemeClr val="bg1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Плотность нашивки; 0,11</a:t>
            </a: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2)Температура вспышки и </a:t>
            </a:r>
            <a:endParaRPr lang="en-US" sz="1400" b="0" dirty="0">
              <a:solidFill>
                <a:schemeClr val="bg1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Количество отвердителя; </a:t>
            </a:r>
            <a:endParaRPr lang="en-US" sz="1400" b="0" dirty="0">
              <a:solidFill>
                <a:schemeClr val="bg1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0,10</a:t>
            </a: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3)Плотность и </a:t>
            </a:r>
            <a:endParaRPr lang="en-US" sz="1400" b="0" dirty="0">
              <a:solidFill>
                <a:schemeClr val="bg1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Плотность нашивки; 0,08</a:t>
            </a: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4)Прочность при растяжении и Количество отвердителя - обратная корреляция; -0,08</a:t>
            </a: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5)Потребление смолы и 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Соотношение матрица-наполнитель; 0,07</a:t>
            </a: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6)Модуль упругости при растяжении и Количество </a:t>
            </a:r>
            <a:endParaRPr lang="en-US" sz="1400" b="0" dirty="0">
              <a:solidFill>
                <a:schemeClr val="bg1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отвердителя </a:t>
            </a:r>
            <a:r>
              <a:rPr lang="en-US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ru-RU" sz="1400" b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обратная корреляция; -0,07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70D5C-258F-F848-F05F-0A9165FCD40E}"/>
              </a:ext>
            </a:extLst>
          </p:cNvPr>
          <p:cNvSpPr txBox="1"/>
          <p:nvPr/>
        </p:nvSpPr>
        <p:spPr>
          <a:xfrm>
            <a:off x="107504" y="609938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Однако, стоит отметить, что все параметры коррелируют между собой очень слабо. Это также доказывают построенные диаграммы рассеивания.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6E1070-904D-23A3-E4D1-42119644B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150" name="Прямоугольник 1"/>
          <p:cNvSpPr>
            <a:spLocks noChangeArrowheads="1"/>
          </p:cNvSpPr>
          <p:nvPr/>
        </p:nvSpPr>
        <p:spPr bwMode="auto">
          <a:xfrm>
            <a:off x="179512" y="-22449"/>
            <a:ext cx="7341513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Диаграммы рассеивания на примере параметров с наибольшей корреляцией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4739A2-D888-685E-55E9-FA719B50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124744"/>
            <a:ext cx="7560840" cy="51791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126089-0CD2-ADF6-F3A8-56D24B09B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15E695-0426-4635-9D3A-3B1CEFE56190}"/>
              </a:ext>
            </a:extLst>
          </p:cNvPr>
          <p:cNvSpPr/>
          <p:nvPr/>
        </p:nvSpPr>
        <p:spPr>
          <a:xfrm>
            <a:off x="251520" y="188640"/>
            <a:ext cx="83895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Calibri" pitchFamily="34" charset="0"/>
              </a:rPr>
              <a:t>Диаграммы размаха («ящики с усами») с гистограммами распределения:</a:t>
            </a:r>
            <a:endParaRPr lang="ru-RU" sz="2500" dirty="0">
              <a:solidFill>
                <a:schemeClr val="bg1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F5F053-9193-E212-80D7-DB68125A0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353631"/>
            <a:ext cx="5717043" cy="15841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76B950-CC4C-4126-85A3-2A65C5BAF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046161"/>
            <a:ext cx="5717043" cy="15841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D347E97-80AB-C2B4-BBD0-5122F6CC4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4738691"/>
            <a:ext cx="5717043" cy="15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C3C5FB-6595-A574-F42C-A477A31F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C38AB62-2926-4311-B2E8-656D21A4AEB9}"/>
              </a:ext>
            </a:extLst>
          </p:cNvPr>
          <p:cNvSpPr/>
          <p:nvPr/>
        </p:nvSpPr>
        <p:spPr>
          <a:xfrm>
            <a:off x="251520" y="91368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Calibri" pitchFamily="34" charset="0"/>
              </a:rPr>
              <a:t>Попарные диаграммы рассеивания точек: </a:t>
            </a:r>
            <a:endParaRPr lang="ru-RU" sz="2000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8B9D69-72FF-BB75-72E0-F2C4C376BA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12683"/>
            <a:ext cx="6122035" cy="61067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31BB9-72B4-48B7-CD6D-7CC01C3574DA}"/>
              </a:ext>
            </a:extLst>
          </p:cNvPr>
          <p:cNvSpPr txBox="1"/>
          <p:nvPr/>
        </p:nvSpPr>
        <p:spPr>
          <a:xfrm>
            <a:off x="106149" y="692696"/>
            <a:ext cx="28096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Чтобы понять взаимосвязь между всеми возможными парами числовых переменных с помощью использования библиотеки 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seaborn </a:t>
            </a:r>
            <a:r>
              <a:rPr lang="ru-RU" sz="1800" kern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был построен попарный график, в верхнем-правом углу которого расположены графики плотности ядра, в нижнем-левом – графики рассеивания, между ними – графики распределения.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618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1825</TotalTime>
  <Words>1123</Words>
  <Application>Microsoft Office PowerPoint</Application>
  <PresentationFormat>Экран (4:3)</PresentationFormat>
  <Paragraphs>94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Wingdings</vt:lpstr>
      <vt:lpstr>Тема Office</vt:lpstr>
      <vt:lpstr>ВЫПУСКНАЯ КВАЛИФИКАЦИОННАЯ РАБОТА по курсу  «Data Science»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fortochnik fortochnik</cp:lastModifiedBy>
  <cp:revision>66</cp:revision>
  <dcterms:created xsi:type="dcterms:W3CDTF">2012-11-18T07:58:06Z</dcterms:created>
  <dcterms:modified xsi:type="dcterms:W3CDTF">2023-04-06T12:42:05Z</dcterms:modified>
</cp:coreProperties>
</file>