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DB439-CE6B-4F05-A79E-B1C79E21D768}" v="4" dt="2024-03-20T15:51:05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8B1F-A0B2-A039-2EA4-CD94EB23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DD526-233B-ACEB-DA1B-0EDFB78F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D562-E924-507C-6AA3-F4F8983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2FAB-9066-2C8B-89A4-0CD88BD3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A174-6BF5-2518-58B5-66C803A5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FA9B-164F-131D-FE78-BC68853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9F6F-9B1F-BDB7-8285-AE76DF086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A322-D56A-E391-AD10-7BA908E9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1253-A079-D368-A154-08055281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06B82-AAC9-D22F-06D8-E6831254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BD0D0-F48D-6C05-954E-5105B1B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97DA1-7DFA-6C82-B250-31C32F01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8903-880B-E8DC-EFBC-F0809301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49C7-B568-D07B-7BB7-615879C6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2769-BF58-8FA5-02A9-9A3C880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B491-A0E0-1BDA-71B5-EAB74E1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CCE8-515A-66C4-92B0-D47F792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1A93-8BA7-17F0-EF9D-9CA6E286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CF7A-8456-0950-41D9-41EC708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98D7-7395-E89E-22D9-04829D46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B585-CF24-2ADE-73B2-87E629E4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3B04-32D8-1728-F110-D453C861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BAAD-DD7D-D76D-1623-51D02691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D08E-7AA5-86EC-B121-3248C8C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C6D9-A894-B56D-7200-16C7974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DE68-81AA-9E13-3763-15C1FDC0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A004-9610-31B1-97D1-15E26FA72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DFACD-68B5-7178-DAB2-85284CDB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0E61-ACA4-6D1D-C93B-B5937F62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57DA-C671-0778-0785-6083244E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BBB1-5AD8-A9E0-BAB1-1ED60CB7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91A7-0780-08CD-1E8E-E3DE19E9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8A93-5E0E-DBF6-858B-9D33D793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5CD94-F444-22CE-354F-62BF02A4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AFEC6-E85E-F6BF-8914-D9B2B0AB8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E19C7-7157-B355-D5DD-735F8B0DD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517A5-E604-97CF-D5F4-074B0969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DC639-C5DE-8A83-23B2-827BC63F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23D47-6D4E-3FAC-309A-A7489811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A53A-4A94-2769-2AE9-0A8B1FE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57BDC-2B46-A11E-37DF-C786389E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D395B-B458-C3CD-3F2A-B5F3B8E3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5DC00-2A49-2FBA-ACE7-A87CDC6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C6B5D-6FA2-0D45-F236-EC040F5A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92B1A-DDD5-2896-695A-F4BCF8B0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A8FF8-01FF-1E3D-3661-2139B7F2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F30B-E6F1-8562-8885-2434D6E1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FB65-CAEC-D653-12FB-DE2356D6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65CE7-9F71-46A7-2E9A-65385AA0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F07D-1B71-1175-6D3E-70159A53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89E2-0583-9416-6828-18F1F152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EDA9-50CD-9CFC-A813-48A72A49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ADF8-325A-5F2D-9841-8977957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EC633-B1C2-4E1E-18AD-F268BC198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3E752-51D8-272A-8418-2CD5EA64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A8F0-F9A9-ECD1-3EC2-34E8F65F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F13CC-F08F-0CF7-BA23-79A91E60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3B1D9-399D-00F1-52EF-F81A882D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245B-BDFD-F694-E8CE-E518E5F2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D1CB-FD75-1C34-672C-0110D644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D346-5118-424F-42CB-B177B3C9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96E53-76F7-4FA6-95E0-A307921F60D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0844-03E8-EFA4-8587-9D069D9F1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41F4-95B4-66D4-4CED-DBEFDC79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E1241-8606-4CB7-AE86-74CE2FF3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cket taking off from colorful balls&#10;&#10;Description automatically generated">
            <a:extLst>
              <a:ext uri="{FF2B5EF4-FFF2-40B4-BE49-F238E27FC236}">
                <a16:creationId xmlns:a16="http://schemas.microsoft.com/office/drawing/2014/main" id="{EFA0F982-48F2-1D3B-6A98-A8453A772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6" y="1917776"/>
            <a:ext cx="6252033" cy="4940224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DD937B1-7B33-5E16-F110-CB93AE42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4" y="269044"/>
            <a:ext cx="3343630" cy="334363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A89624B-3930-2FC4-7484-2E18B2BEBF4F}"/>
              </a:ext>
            </a:extLst>
          </p:cNvPr>
          <p:cNvGrpSpPr/>
          <p:nvPr/>
        </p:nvGrpSpPr>
        <p:grpSpPr>
          <a:xfrm>
            <a:off x="245144" y="4571999"/>
            <a:ext cx="6784921" cy="2002151"/>
            <a:chOff x="196042" y="4752279"/>
            <a:chExt cx="6459263" cy="1828800"/>
          </a:xfrm>
        </p:grpSpPr>
        <p:pic>
          <p:nvPicPr>
            <p:cNvPr id="9" name="Picture 8" descr="A book cover with a planet in the background&#10;&#10;Description automatically generated">
              <a:extLst>
                <a:ext uri="{FF2B5EF4-FFF2-40B4-BE49-F238E27FC236}">
                  <a16:creationId xmlns:a16="http://schemas.microsoft.com/office/drawing/2014/main" id="{20244D86-8306-5434-9233-129420034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934" y="4752279"/>
              <a:ext cx="1216152" cy="1828800"/>
            </a:xfrm>
            <a:prstGeom prst="rect">
              <a:avLst/>
            </a:prstGeom>
          </p:spPr>
        </p:pic>
        <p:pic>
          <p:nvPicPr>
            <p:cNvPr id="11" name="Picture 10" descr="A book cover with a planet earth&#10;&#10;Description automatically generated">
              <a:extLst>
                <a:ext uri="{FF2B5EF4-FFF2-40B4-BE49-F238E27FC236}">
                  <a16:creationId xmlns:a16="http://schemas.microsoft.com/office/drawing/2014/main" id="{D60DE742-81C7-16E3-090D-CDA50647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53" y="4752279"/>
              <a:ext cx="1216152" cy="1828800"/>
            </a:xfrm>
            <a:prstGeom prst="rect">
              <a:avLst/>
            </a:prstGeom>
          </p:spPr>
        </p:pic>
        <p:pic>
          <p:nvPicPr>
            <p:cNvPr id="13" name="Picture 12" descr="A book cover with a statue&#10;&#10;Description automatically generated">
              <a:extLst>
                <a:ext uri="{FF2B5EF4-FFF2-40B4-BE49-F238E27FC236}">
                  <a16:creationId xmlns:a16="http://schemas.microsoft.com/office/drawing/2014/main" id="{E486BFEB-85DA-63F4-C09D-2E212102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652" y="4752279"/>
              <a:ext cx="1216152" cy="1828800"/>
            </a:xfrm>
            <a:prstGeom prst="rect">
              <a:avLst/>
            </a:prstGeom>
          </p:spPr>
        </p:pic>
        <p:pic>
          <p:nvPicPr>
            <p:cNvPr id="15" name="Picture 14" descr="A book cover of an owl&#10;&#10;Description automatically generated">
              <a:extLst>
                <a:ext uri="{FF2B5EF4-FFF2-40B4-BE49-F238E27FC236}">
                  <a16:creationId xmlns:a16="http://schemas.microsoft.com/office/drawing/2014/main" id="{76B50F57-9A49-D9BA-F41F-F8169360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544" y="4752279"/>
              <a:ext cx="1216152" cy="1828800"/>
            </a:xfrm>
            <a:prstGeom prst="rect">
              <a:avLst/>
            </a:prstGeom>
          </p:spPr>
        </p:pic>
        <p:pic>
          <p:nvPicPr>
            <p:cNvPr id="17" name="Picture 16" descr="A book cover with text&#10;&#10;Description automatically generated">
              <a:extLst>
                <a:ext uri="{FF2B5EF4-FFF2-40B4-BE49-F238E27FC236}">
                  <a16:creationId xmlns:a16="http://schemas.microsoft.com/office/drawing/2014/main" id="{E2D1B29A-2781-F00F-F5C0-EDE0821FA99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42" y="4752279"/>
              <a:ext cx="1216152" cy="18288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53B42C-6B58-C873-4C1E-8AB182926A93}"/>
              </a:ext>
            </a:extLst>
          </p:cNvPr>
          <p:cNvSpPr txBox="1"/>
          <p:nvPr/>
        </p:nvSpPr>
        <p:spPr>
          <a:xfrm>
            <a:off x="3996352" y="114483"/>
            <a:ext cx="75119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rotest Guerrilla" pitchFamily="2" charset="0"/>
              </a:rPr>
              <a:t>For Humanity Podcast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Protest Guerrilla" pitchFamily="2" charset="0"/>
              </a:rPr>
              <a:t>AI Safety Book Giveaway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336668-5045-41AC-C139-7E8988B209BF}"/>
              </a:ext>
            </a:extLst>
          </p:cNvPr>
          <p:cNvSpPr txBox="1"/>
          <p:nvPr/>
        </p:nvSpPr>
        <p:spPr>
          <a:xfrm>
            <a:off x="196042" y="3770037"/>
            <a:ext cx="712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test Guerrilla" pitchFamily="2" charset="0"/>
              </a:rPr>
              <a:t>https://fhgiveaway.azurewebsites.net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26152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Protest Guerrilla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Berman</dc:creator>
  <cp:lastModifiedBy>Louis Berman</cp:lastModifiedBy>
  <cp:revision>2</cp:revision>
  <dcterms:created xsi:type="dcterms:W3CDTF">2024-03-20T15:27:32Z</dcterms:created>
  <dcterms:modified xsi:type="dcterms:W3CDTF">2024-03-20T15:55:20Z</dcterms:modified>
</cp:coreProperties>
</file>