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305" r:id="rId5"/>
    <p:sldId id="310" r:id="rId6"/>
    <p:sldId id="323" r:id="rId7"/>
    <p:sldId id="296" r:id="rId8"/>
    <p:sldId id="306" r:id="rId9"/>
    <p:sldId id="317" r:id="rId10"/>
    <p:sldId id="318" r:id="rId11"/>
    <p:sldId id="322" r:id="rId12"/>
    <p:sldId id="324" r:id="rId13"/>
    <p:sldId id="321" r:id="rId14"/>
    <p:sldId id="325" r:id="rId15"/>
    <p:sldId id="31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D7D9"/>
    <a:srgbClr val="93D3D9"/>
    <a:srgbClr val="AAD6FF"/>
    <a:srgbClr val="B2C8CD"/>
    <a:srgbClr val="CCD8D6"/>
    <a:srgbClr val="4F5945"/>
    <a:srgbClr val="73292A"/>
    <a:srgbClr val="7F867A"/>
    <a:srgbClr val="A65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BA5D07-0137-4DBD-BF27-8F56D5CE6DBB}" v="62" dt="2023-05-17T02:20:00.1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8" autoAdjust="0"/>
    <p:restoredTop sz="94879" autoAdjust="0"/>
  </p:normalViewPr>
  <p:slideViewPr>
    <p:cSldViewPr snapToGrid="0">
      <p:cViewPr varScale="1">
        <p:scale>
          <a:sx n="105" d="100"/>
          <a:sy n="105" d="100"/>
        </p:scale>
        <p:origin x="79" y="6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2784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uis Berman" userId="a562264b7ba45ef8" providerId="LiveId" clId="{47BA5D07-0137-4DBD-BF27-8F56D5CE6DBB}"/>
    <pc:docChg chg="undo redo custSel addSld delSld modSld sldOrd modMainMaster">
      <pc:chgData name="Louis Berman" userId="a562264b7ba45ef8" providerId="LiveId" clId="{47BA5D07-0137-4DBD-BF27-8F56D5CE6DBB}" dt="2023-05-17T02:22:39.336" v="2883" actId="20577"/>
      <pc:docMkLst>
        <pc:docMk/>
      </pc:docMkLst>
      <pc:sldChg chg="modSp add del mod">
        <pc:chgData name="Louis Berman" userId="a562264b7ba45ef8" providerId="LiveId" clId="{47BA5D07-0137-4DBD-BF27-8F56D5CE6DBB}" dt="2023-05-16T21:01:48.288" v="1710" actId="47"/>
        <pc:sldMkLst>
          <pc:docMk/>
          <pc:sldMk cId="3446797337" sldId="259"/>
        </pc:sldMkLst>
        <pc:spChg chg="mod">
          <ac:chgData name="Louis Berman" userId="a562264b7ba45ef8" providerId="LiveId" clId="{47BA5D07-0137-4DBD-BF27-8F56D5CE6DBB}" dt="2023-05-15T14:11:30.414" v="31" actId="20577"/>
          <ac:spMkLst>
            <pc:docMk/>
            <pc:sldMk cId="3446797337" sldId="259"/>
            <ac:spMk id="2" creationId="{8460295B-54B9-4937-90E3-BAB9CE69E30B}"/>
          </ac:spMkLst>
        </pc:spChg>
        <pc:spChg chg="mod">
          <ac:chgData name="Louis Berman" userId="a562264b7ba45ef8" providerId="LiveId" clId="{47BA5D07-0137-4DBD-BF27-8F56D5CE6DBB}" dt="2023-05-16T21:01:36.398" v="1709" actId="20577"/>
          <ac:spMkLst>
            <pc:docMk/>
            <pc:sldMk cId="3446797337" sldId="259"/>
            <ac:spMk id="4" creationId="{D51A6D85-3837-435F-A342-5A3F98172B12}"/>
          </ac:spMkLst>
        </pc:spChg>
      </pc:sldChg>
      <pc:sldChg chg="del">
        <pc:chgData name="Louis Berman" userId="a562264b7ba45ef8" providerId="LiveId" clId="{47BA5D07-0137-4DBD-BF27-8F56D5CE6DBB}" dt="2023-05-16T21:17:26.103" v="1876" actId="47"/>
        <pc:sldMkLst>
          <pc:docMk/>
          <pc:sldMk cId="2985610029" sldId="294"/>
        </pc:sldMkLst>
      </pc:sldChg>
      <pc:sldChg chg="modSp mod">
        <pc:chgData name="Louis Berman" userId="a562264b7ba45ef8" providerId="LiveId" clId="{47BA5D07-0137-4DBD-BF27-8F56D5CE6DBB}" dt="2023-05-16T21:01:02.094" v="1681" actId="6549"/>
        <pc:sldMkLst>
          <pc:docMk/>
          <pc:sldMk cId="1859527893" sldId="296"/>
        </pc:sldMkLst>
        <pc:spChg chg="mod">
          <ac:chgData name="Louis Berman" userId="a562264b7ba45ef8" providerId="LiveId" clId="{47BA5D07-0137-4DBD-BF27-8F56D5CE6DBB}" dt="2023-05-16T21:01:02.094" v="1681" actId="6549"/>
          <ac:spMkLst>
            <pc:docMk/>
            <pc:sldMk cId="1859527893" sldId="296"/>
            <ac:spMk id="3" creationId="{22788C46-D0BC-4307-AE55-7601A139E7CB}"/>
          </ac:spMkLst>
        </pc:spChg>
      </pc:sldChg>
      <pc:sldChg chg="del">
        <pc:chgData name="Louis Berman" userId="a562264b7ba45ef8" providerId="LiveId" clId="{47BA5D07-0137-4DBD-BF27-8F56D5CE6DBB}" dt="2023-05-16T21:17:30.342" v="1877" actId="47"/>
        <pc:sldMkLst>
          <pc:docMk/>
          <pc:sldMk cId="2276839930" sldId="307"/>
        </pc:sldMkLst>
      </pc:sldChg>
      <pc:sldChg chg="del">
        <pc:chgData name="Louis Berman" userId="a562264b7ba45ef8" providerId="LiveId" clId="{47BA5D07-0137-4DBD-BF27-8F56D5CE6DBB}" dt="2023-05-16T21:17:26.103" v="1876" actId="47"/>
        <pc:sldMkLst>
          <pc:docMk/>
          <pc:sldMk cId="971989334" sldId="308"/>
        </pc:sldMkLst>
      </pc:sldChg>
      <pc:sldChg chg="del">
        <pc:chgData name="Louis Berman" userId="a562264b7ba45ef8" providerId="LiveId" clId="{47BA5D07-0137-4DBD-BF27-8F56D5CE6DBB}" dt="2023-05-16T21:17:26.103" v="1876" actId="47"/>
        <pc:sldMkLst>
          <pc:docMk/>
          <pc:sldMk cId="3619058363" sldId="309"/>
        </pc:sldMkLst>
      </pc:sldChg>
      <pc:sldChg chg="addSp delSp modSp mod ord">
        <pc:chgData name="Louis Berman" userId="a562264b7ba45ef8" providerId="LiveId" clId="{47BA5D07-0137-4DBD-BF27-8F56D5CE6DBB}" dt="2023-05-17T02:22:39.336" v="2883" actId="20577"/>
        <pc:sldMkLst>
          <pc:docMk/>
          <pc:sldMk cId="520700503" sldId="310"/>
        </pc:sldMkLst>
        <pc:spChg chg="add del">
          <ac:chgData name="Louis Berman" userId="a562264b7ba45ef8" providerId="LiveId" clId="{47BA5D07-0137-4DBD-BF27-8F56D5CE6DBB}" dt="2023-05-16T21:19:40.623" v="1898" actId="478"/>
          <ac:spMkLst>
            <pc:docMk/>
            <pc:sldMk cId="520700503" sldId="310"/>
            <ac:spMk id="2" creationId="{69554157-869F-9BBE-CFCF-717129CA6907}"/>
          </ac:spMkLst>
        </pc:spChg>
        <pc:spChg chg="add del">
          <ac:chgData name="Louis Berman" userId="a562264b7ba45ef8" providerId="LiveId" clId="{47BA5D07-0137-4DBD-BF27-8F56D5CE6DBB}" dt="2023-05-16T21:19:40.623" v="1898" actId="478"/>
          <ac:spMkLst>
            <pc:docMk/>
            <pc:sldMk cId="520700503" sldId="310"/>
            <ac:spMk id="3" creationId="{DC9AC05D-560D-1665-8879-549C0B4EDE5C}"/>
          </ac:spMkLst>
        </pc:spChg>
        <pc:spChg chg="add del mod">
          <ac:chgData name="Louis Berman" userId="a562264b7ba45ef8" providerId="LiveId" clId="{47BA5D07-0137-4DBD-BF27-8F56D5CE6DBB}" dt="2023-05-16T21:19:26.707" v="1897" actId="478"/>
          <ac:spMkLst>
            <pc:docMk/>
            <pc:sldMk cId="520700503" sldId="310"/>
            <ac:spMk id="7" creationId="{BF50E299-5ADA-CD07-EA43-D29E810984EE}"/>
          </ac:spMkLst>
        </pc:spChg>
        <pc:spChg chg="add del mod">
          <ac:chgData name="Louis Berman" userId="a562264b7ba45ef8" providerId="LiveId" clId="{47BA5D07-0137-4DBD-BF27-8F56D5CE6DBB}" dt="2023-05-16T21:19:26.707" v="1897" actId="478"/>
          <ac:spMkLst>
            <pc:docMk/>
            <pc:sldMk cId="520700503" sldId="310"/>
            <ac:spMk id="9" creationId="{9EA2DB3F-5986-EA31-AA8D-78A5C0536FFD}"/>
          </ac:spMkLst>
        </pc:spChg>
        <pc:spChg chg="add del mod">
          <ac:chgData name="Louis Berman" userId="a562264b7ba45ef8" providerId="LiveId" clId="{47BA5D07-0137-4DBD-BF27-8F56D5CE6DBB}" dt="2023-05-16T21:18:21.016" v="1882"/>
          <ac:spMkLst>
            <pc:docMk/>
            <pc:sldMk cId="520700503" sldId="310"/>
            <ac:spMk id="10" creationId="{B9301DA8-84C1-9DF0-3CBA-AF3BC5E489D7}"/>
          </ac:spMkLst>
        </pc:spChg>
        <pc:spChg chg="add del mod">
          <ac:chgData name="Louis Berman" userId="a562264b7ba45ef8" providerId="LiveId" clId="{47BA5D07-0137-4DBD-BF27-8F56D5CE6DBB}" dt="2023-05-16T21:18:21.016" v="1882"/>
          <ac:spMkLst>
            <pc:docMk/>
            <pc:sldMk cId="520700503" sldId="310"/>
            <ac:spMk id="11" creationId="{1050C4E5-A264-53DE-2D44-1B62B1FBCAC3}"/>
          </ac:spMkLst>
        </pc:spChg>
        <pc:spChg chg="add del mod">
          <ac:chgData name="Louis Berman" userId="a562264b7ba45ef8" providerId="LiveId" clId="{47BA5D07-0137-4DBD-BF27-8F56D5CE6DBB}" dt="2023-05-16T21:18:21.016" v="1882"/>
          <ac:spMkLst>
            <pc:docMk/>
            <pc:sldMk cId="520700503" sldId="310"/>
            <ac:spMk id="12" creationId="{B3527FE0-3063-278A-4108-9A6EAE37874F}"/>
          </ac:spMkLst>
        </pc:spChg>
        <pc:spChg chg="add del mod">
          <ac:chgData name="Louis Berman" userId="a562264b7ba45ef8" providerId="LiveId" clId="{47BA5D07-0137-4DBD-BF27-8F56D5CE6DBB}" dt="2023-05-16T21:18:21.016" v="1882"/>
          <ac:spMkLst>
            <pc:docMk/>
            <pc:sldMk cId="520700503" sldId="310"/>
            <ac:spMk id="14" creationId="{1A9F4D43-348A-F201-9CB3-B7285A90F569}"/>
          </ac:spMkLst>
        </pc:spChg>
        <pc:spChg chg="add del mod">
          <ac:chgData name="Louis Berman" userId="a562264b7ba45ef8" providerId="LiveId" clId="{47BA5D07-0137-4DBD-BF27-8F56D5CE6DBB}" dt="2023-05-16T21:19:23.749" v="1894"/>
          <ac:spMkLst>
            <pc:docMk/>
            <pc:sldMk cId="520700503" sldId="310"/>
            <ac:spMk id="15" creationId="{5434B844-4775-FC32-9EA4-B669898207CB}"/>
          </ac:spMkLst>
        </pc:spChg>
        <pc:spChg chg="add del mod">
          <ac:chgData name="Louis Berman" userId="a562264b7ba45ef8" providerId="LiveId" clId="{47BA5D07-0137-4DBD-BF27-8F56D5CE6DBB}" dt="2023-05-16T21:19:23.749" v="1894"/>
          <ac:spMkLst>
            <pc:docMk/>
            <pc:sldMk cId="520700503" sldId="310"/>
            <ac:spMk id="16" creationId="{16B7FAB4-87FF-3B89-398C-C023BB2726AC}"/>
          </ac:spMkLst>
        </pc:spChg>
        <pc:spChg chg="add del mod">
          <ac:chgData name="Louis Berman" userId="a562264b7ba45ef8" providerId="LiveId" clId="{47BA5D07-0137-4DBD-BF27-8F56D5CE6DBB}" dt="2023-05-16T21:19:23.749" v="1894"/>
          <ac:spMkLst>
            <pc:docMk/>
            <pc:sldMk cId="520700503" sldId="310"/>
            <ac:spMk id="17" creationId="{8BBA9822-4BC3-230E-E467-30CE260F08D8}"/>
          </ac:spMkLst>
        </pc:spChg>
        <pc:spChg chg="add del mod">
          <ac:chgData name="Louis Berman" userId="a562264b7ba45ef8" providerId="LiveId" clId="{47BA5D07-0137-4DBD-BF27-8F56D5CE6DBB}" dt="2023-05-16T21:19:23.749" v="1894"/>
          <ac:spMkLst>
            <pc:docMk/>
            <pc:sldMk cId="520700503" sldId="310"/>
            <ac:spMk id="19" creationId="{51FFA4D4-D968-D852-4CBB-BF98A3E93411}"/>
          </ac:spMkLst>
        </pc:spChg>
        <pc:spChg chg="add del mod">
          <ac:chgData name="Louis Berman" userId="a562264b7ba45ef8" providerId="LiveId" clId="{47BA5D07-0137-4DBD-BF27-8F56D5CE6DBB}" dt="2023-05-16T21:19:45.347" v="1899" actId="478"/>
          <ac:spMkLst>
            <pc:docMk/>
            <pc:sldMk cId="520700503" sldId="310"/>
            <ac:spMk id="21" creationId="{3F1BD2B8-FF60-AC6A-3371-186CD11A255D}"/>
          </ac:spMkLst>
        </pc:spChg>
        <pc:spChg chg="add del mod">
          <ac:chgData name="Louis Berman" userId="a562264b7ba45ef8" providerId="LiveId" clId="{47BA5D07-0137-4DBD-BF27-8F56D5CE6DBB}" dt="2023-05-16T21:19:48.155" v="1900" actId="478"/>
          <ac:spMkLst>
            <pc:docMk/>
            <pc:sldMk cId="520700503" sldId="310"/>
            <ac:spMk id="23" creationId="{5D3F5A9C-FEE4-9F70-55DB-158042F0E616}"/>
          </ac:spMkLst>
        </pc:spChg>
        <pc:spChg chg="add mod">
          <ac:chgData name="Louis Berman" userId="a562264b7ba45ef8" providerId="LiveId" clId="{47BA5D07-0137-4DBD-BF27-8F56D5CE6DBB}" dt="2023-05-17T02:22:39.336" v="2883" actId="20577"/>
          <ac:spMkLst>
            <pc:docMk/>
            <pc:sldMk cId="520700503" sldId="310"/>
            <ac:spMk id="25" creationId="{65EBF4FF-231D-D5F5-9C33-7A6955B1DA65}"/>
          </ac:spMkLst>
        </pc:spChg>
        <pc:spChg chg="add mod">
          <ac:chgData name="Louis Berman" userId="a562264b7ba45ef8" providerId="LiveId" clId="{47BA5D07-0137-4DBD-BF27-8F56D5CE6DBB}" dt="2023-05-16T21:26:37.606" v="2063" actId="1076"/>
          <ac:spMkLst>
            <pc:docMk/>
            <pc:sldMk cId="520700503" sldId="310"/>
            <ac:spMk id="26" creationId="{2576F44A-F622-D024-D1D1-9612EB979836}"/>
          </ac:spMkLst>
        </pc:spChg>
        <pc:picChg chg="add del mod">
          <ac:chgData name="Louis Berman" userId="a562264b7ba45ef8" providerId="LiveId" clId="{47BA5D07-0137-4DBD-BF27-8F56D5CE6DBB}" dt="2023-05-16T21:18:21.016" v="1882"/>
          <ac:picMkLst>
            <pc:docMk/>
            <pc:sldMk cId="520700503" sldId="310"/>
            <ac:picMk id="13" creationId="{B38B989D-966A-3857-BA4B-E7853B286517}"/>
          </ac:picMkLst>
        </pc:picChg>
        <pc:picChg chg="add del mod">
          <ac:chgData name="Louis Berman" userId="a562264b7ba45ef8" providerId="LiveId" clId="{47BA5D07-0137-4DBD-BF27-8F56D5CE6DBB}" dt="2023-05-16T21:19:23.749" v="1894"/>
          <ac:picMkLst>
            <pc:docMk/>
            <pc:sldMk cId="520700503" sldId="310"/>
            <ac:picMk id="18" creationId="{0E8FED62-AA17-54F8-67EA-D964BD2F9CCB}"/>
          </ac:picMkLst>
        </pc:picChg>
        <pc:picChg chg="add mod">
          <ac:chgData name="Louis Berman" userId="a562264b7ba45ef8" providerId="LiveId" clId="{47BA5D07-0137-4DBD-BF27-8F56D5CE6DBB}" dt="2023-05-17T02:17:22.917" v="2768" actId="1036"/>
          <ac:picMkLst>
            <pc:docMk/>
            <pc:sldMk cId="520700503" sldId="310"/>
            <ac:picMk id="24" creationId="{975457BD-EF3E-E5A7-81BD-88B7E99B8616}"/>
          </ac:picMkLst>
        </pc:picChg>
      </pc:sldChg>
      <pc:sldChg chg="del">
        <pc:chgData name="Louis Berman" userId="a562264b7ba45ef8" providerId="LiveId" clId="{47BA5D07-0137-4DBD-BF27-8F56D5CE6DBB}" dt="2023-05-16T21:17:30.342" v="1877" actId="47"/>
        <pc:sldMkLst>
          <pc:docMk/>
          <pc:sldMk cId="941015171" sldId="311"/>
        </pc:sldMkLst>
      </pc:sldChg>
      <pc:sldChg chg="del">
        <pc:chgData name="Louis Berman" userId="a562264b7ba45ef8" providerId="LiveId" clId="{47BA5D07-0137-4DBD-BF27-8F56D5CE6DBB}" dt="2023-05-16T21:17:30.342" v="1877" actId="47"/>
        <pc:sldMkLst>
          <pc:docMk/>
          <pc:sldMk cId="871201397" sldId="312"/>
        </pc:sldMkLst>
      </pc:sldChg>
      <pc:sldChg chg="del">
        <pc:chgData name="Louis Berman" userId="a562264b7ba45ef8" providerId="LiveId" clId="{47BA5D07-0137-4DBD-BF27-8F56D5CE6DBB}" dt="2023-05-16T21:17:26.103" v="1876" actId="47"/>
        <pc:sldMkLst>
          <pc:docMk/>
          <pc:sldMk cId="2068121164" sldId="313"/>
        </pc:sldMkLst>
      </pc:sldChg>
      <pc:sldChg chg="del">
        <pc:chgData name="Louis Berman" userId="a562264b7ba45ef8" providerId="LiveId" clId="{47BA5D07-0137-4DBD-BF27-8F56D5CE6DBB}" dt="2023-05-16T21:17:30.342" v="1877" actId="47"/>
        <pc:sldMkLst>
          <pc:docMk/>
          <pc:sldMk cId="1563980609" sldId="314"/>
        </pc:sldMkLst>
      </pc:sldChg>
      <pc:sldChg chg="del">
        <pc:chgData name="Louis Berman" userId="a562264b7ba45ef8" providerId="LiveId" clId="{47BA5D07-0137-4DBD-BF27-8F56D5CE6DBB}" dt="2023-05-16T21:17:26.103" v="1876" actId="47"/>
        <pc:sldMkLst>
          <pc:docMk/>
          <pc:sldMk cId="58893715" sldId="315"/>
        </pc:sldMkLst>
      </pc:sldChg>
      <pc:sldChg chg="addSp delSp modSp mod">
        <pc:chgData name="Louis Berman" userId="a562264b7ba45ef8" providerId="LiveId" clId="{47BA5D07-0137-4DBD-BF27-8F56D5CE6DBB}" dt="2023-05-16T21:27:51.331" v="2127" actId="478"/>
        <pc:sldMkLst>
          <pc:docMk/>
          <pc:sldMk cId="2790251853" sldId="316"/>
        </pc:sldMkLst>
        <pc:spChg chg="add del mod">
          <ac:chgData name="Louis Berman" userId="a562264b7ba45ef8" providerId="LiveId" clId="{47BA5D07-0137-4DBD-BF27-8F56D5CE6DBB}" dt="2023-05-16T21:27:51.331" v="2127" actId="478"/>
          <ac:spMkLst>
            <pc:docMk/>
            <pc:sldMk cId="2790251853" sldId="316"/>
            <ac:spMk id="4" creationId="{5826AF9B-CE91-EB11-8A46-B28152E3A3A6}"/>
          </ac:spMkLst>
        </pc:spChg>
        <pc:spChg chg="del">
          <ac:chgData name="Louis Berman" userId="a562264b7ba45ef8" providerId="LiveId" clId="{47BA5D07-0137-4DBD-BF27-8F56D5CE6DBB}" dt="2023-05-16T21:27:45.870" v="2126" actId="478"/>
          <ac:spMkLst>
            <pc:docMk/>
            <pc:sldMk cId="2790251853" sldId="316"/>
            <ac:spMk id="5" creationId="{AAF5CF3F-E5EF-5769-3F83-24ADB4412BBF}"/>
          </ac:spMkLst>
        </pc:spChg>
      </pc:sldChg>
      <pc:sldChg chg="addSp delSp modSp add del mod">
        <pc:chgData name="Louis Berman" userId="a562264b7ba45ef8" providerId="LiveId" clId="{47BA5D07-0137-4DBD-BF27-8F56D5CE6DBB}" dt="2023-05-15T14:12:23.433" v="39"/>
        <pc:sldMkLst>
          <pc:docMk/>
          <pc:sldMk cId="409442026" sldId="317"/>
        </pc:sldMkLst>
        <pc:spChg chg="add del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2" creationId="{4492780A-B8DC-E841-9E8B-A14FF1779946}"/>
          </ac:spMkLst>
        </pc:spChg>
        <pc:spChg chg="add del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3" creationId="{F4211D47-F384-6FA6-74CC-9C42CAC2FD22}"/>
          </ac:spMkLst>
        </pc:spChg>
        <pc:spChg chg="add mod">
          <ac:chgData name="Louis Berman" userId="a562264b7ba45ef8" providerId="LiveId" clId="{47BA5D07-0137-4DBD-BF27-8F56D5CE6DBB}" dt="2023-05-15T14:12:11.295" v="36" actId="571"/>
          <ac:spMkLst>
            <pc:docMk/>
            <pc:sldMk cId="409442026" sldId="317"/>
            <ac:spMk id="6" creationId="{5E3C655D-1DB9-1541-D816-C096BEE059FF}"/>
          </ac:spMkLst>
        </pc:spChg>
        <pc:spChg chg="add del mod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8" creationId="{37CE4B4D-5B14-0ADE-63EE-99A44E581A46}"/>
          </ac:spMkLst>
        </pc:spChg>
        <pc:spChg chg="add del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10" creationId="{8A6F23DD-7C5D-ED60-22BD-5A8690CD301B}"/>
          </ac:spMkLst>
        </pc:spChg>
        <pc:spChg chg="add del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11" creationId="{D188C844-5F45-EB9F-D5DA-4584E17B1774}"/>
          </ac:spMkLst>
        </pc:spChg>
        <pc:spChg chg="add del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12" creationId="{854E9C9A-95CA-ECE7-D282-67D6BF69ACA8}"/>
          </ac:spMkLst>
        </pc:spChg>
        <pc:spChg chg="add del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13" creationId="{E9D54E7A-7DF8-223A-8EE3-B26E84499FC0}"/>
          </ac:spMkLst>
        </pc:spChg>
        <pc:spChg chg="add del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14" creationId="{70938DEE-1BD1-2EEF-BB61-E47123F2C50B}"/>
          </ac:spMkLst>
        </pc:spChg>
        <pc:spChg chg="add del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15" creationId="{6528BADF-56AA-6896-4CB1-89AC4CEC3E8B}"/>
          </ac:spMkLst>
        </pc:spChg>
        <pc:spChg chg="add del mod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16" creationId="{9D2DAAE8-A889-88E0-5194-D806A9F003CB}"/>
          </ac:spMkLst>
        </pc:spChg>
        <pc:spChg chg="add del mod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18" creationId="{B6771764-994B-F7E3-7688-BB9CC7346B3C}"/>
          </ac:spMkLst>
        </pc:spChg>
        <pc:spChg chg="add del mod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20" creationId="{B1DEB881-3243-966B-F036-EBEF1BFCBDFE}"/>
          </ac:spMkLst>
        </pc:spChg>
        <pc:spChg chg="add del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21" creationId="{126B3CE3-4128-8F8E-0760-8B64348682F5}"/>
          </ac:spMkLst>
        </pc:spChg>
        <pc:spChg chg="add del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22" creationId="{B8A775F3-D483-728E-181B-869ED9CBDF2F}"/>
          </ac:spMkLst>
        </pc:spChg>
        <pc:spChg chg="add del mod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24" creationId="{CDC26140-3498-8AC9-F889-66099D7EA324}"/>
          </ac:spMkLst>
        </pc:spChg>
        <pc:spChg chg="add del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26" creationId="{3B78A704-3F4C-BA60-E2A0-78C04422CC59}"/>
          </ac:spMkLst>
        </pc:spChg>
        <pc:spChg chg="add del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27" creationId="{AD3E159C-8F18-6271-D733-C11E52BA168F}"/>
          </ac:spMkLst>
        </pc:spChg>
        <pc:spChg chg="add del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28" creationId="{B7455CD5-CB03-E684-FC3F-FE70DF6C472F}"/>
          </ac:spMkLst>
        </pc:spChg>
        <pc:spChg chg="add del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29" creationId="{56569593-FAD4-3D3C-5FB2-6E9C7B4A0654}"/>
          </ac:spMkLst>
        </pc:spChg>
        <pc:spChg chg="add del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30" creationId="{CB833035-7F55-7728-8060-8204B10C959B}"/>
          </ac:spMkLst>
        </pc:spChg>
        <pc:spChg chg="add del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31" creationId="{53D0BAA8-6F92-D5A9-9FA2-9533E81A8105}"/>
          </ac:spMkLst>
        </pc:spChg>
        <pc:spChg chg="add del mod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32" creationId="{BE6812D8-EA94-8921-26DD-77438AB79698}"/>
          </ac:spMkLst>
        </pc:spChg>
        <pc:spChg chg="add del mod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34" creationId="{B403B8E5-1CC8-F4FC-3BDA-A61A5F05DAAE}"/>
          </ac:spMkLst>
        </pc:spChg>
        <pc:spChg chg="add del mod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36" creationId="{757E7784-F8AE-175E-E39C-191A14673B1E}"/>
          </ac:spMkLst>
        </pc:spChg>
        <pc:spChg chg="add del mod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38" creationId="{C73EE7E6-91A2-EFEF-4765-17D3302D5815}"/>
          </ac:spMkLst>
        </pc:spChg>
        <pc:spChg chg="add del mod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40" creationId="{CD602DBA-CCF1-817B-BD4B-45521EA519C8}"/>
          </ac:spMkLst>
        </pc:spChg>
        <pc:spChg chg="add del mod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42" creationId="{21B3899B-6812-E82A-7571-E4A3BD254452}"/>
          </ac:spMkLst>
        </pc:spChg>
        <pc:spChg chg="add del mod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44" creationId="{1F189FE7-BA97-E9BA-42CB-9A66918767A2}"/>
          </ac:spMkLst>
        </pc:spChg>
        <pc:spChg chg="add del mod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46" creationId="{1A57CDFF-7662-20FE-B2EC-54A2E7C02465}"/>
          </ac:spMkLst>
        </pc:spChg>
        <pc:spChg chg="add del mod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48" creationId="{FD48141C-5980-F0DA-0A2D-FCDBDC8DCAEB}"/>
          </ac:spMkLst>
        </pc:spChg>
        <pc:spChg chg="add del mod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50" creationId="{BD2E3743-819A-B39F-93BF-4279A8E6F2D5}"/>
          </ac:spMkLst>
        </pc:spChg>
        <pc:spChg chg="add del mod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52" creationId="{7018E976-2435-964B-1F48-3125A37845C1}"/>
          </ac:spMkLst>
        </pc:spChg>
        <pc:spChg chg="add del mod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56" creationId="{8B4D5B8F-0E24-B7CA-A13B-612D3AF39649}"/>
          </ac:spMkLst>
        </pc:spChg>
        <pc:spChg chg="add del mod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60" creationId="{52208BFC-D487-5151-415E-65631BDA4B7F}"/>
          </ac:spMkLst>
        </pc:spChg>
        <pc:spChg chg="add del mod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64" creationId="{BD33ABE3-DAC9-239D-C6A0-FDAF1A0398F2}"/>
          </ac:spMkLst>
        </pc:spChg>
        <pc:spChg chg="add del mod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68" creationId="{209A5EAB-8472-A467-1C3F-C342D59DFF34}"/>
          </ac:spMkLst>
        </pc:spChg>
        <pc:spChg chg="add del mod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70" creationId="{11DE16BB-E83B-787D-DFCC-8388AB204F3A}"/>
          </ac:spMkLst>
        </pc:spChg>
        <pc:spChg chg="add del mod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72" creationId="{25FF5776-2E7A-0CE1-3065-74F0972CEDD3}"/>
          </ac:spMkLst>
        </pc:spChg>
        <pc:spChg chg="add del mod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74" creationId="{D2798F76-AA91-04D4-848B-DEE7520073C0}"/>
          </ac:spMkLst>
        </pc:spChg>
        <pc:spChg chg="add del mod">
          <ac:chgData name="Louis Berman" userId="a562264b7ba45ef8" providerId="LiveId" clId="{47BA5D07-0137-4DBD-BF27-8F56D5CE6DBB}" dt="2023-05-15T14:12:22.768" v="38" actId="478"/>
          <ac:spMkLst>
            <pc:docMk/>
            <pc:sldMk cId="409442026" sldId="317"/>
            <ac:spMk id="76" creationId="{999B10C4-CCC5-1AEA-5DF4-16F26493609E}"/>
          </ac:spMkLst>
        </pc:spChg>
        <pc:picChg chg="add del">
          <ac:chgData name="Louis Berman" userId="a562264b7ba45ef8" providerId="LiveId" clId="{47BA5D07-0137-4DBD-BF27-8F56D5CE6DBB}" dt="2023-05-15T14:12:22.768" v="38" actId="478"/>
          <ac:picMkLst>
            <pc:docMk/>
            <pc:sldMk cId="409442026" sldId="317"/>
            <ac:picMk id="53" creationId="{3BEA71D8-370E-DE64-E87D-942444FFBC9B}"/>
          </ac:picMkLst>
        </pc:picChg>
        <pc:picChg chg="add del">
          <ac:chgData name="Louis Berman" userId="a562264b7ba45ef8" providerId="LiveId" clId="{47BA5D07-0137-4DBD-BF27-8F56D5CE6DBB}" dt="2023-05-15T14:12:22.768" v="38" actId="478"/>
          <ac:picMkLst>
            <pc:docMk/>
            <pc:sldMk cId="409442026" sldId="317"/>
            <ac:picMk id="55" creationId="{573BD657-1FD7-F7DE-47ED-2932A5FD1ED8}"/>
          </ac:picMkLst>
        </pc:picChg>
        <pc:picChg chg="add del">
          <ac:chgData name="Louis Berman" userId="a562264b7ba45ef8" providerId="LiveId" clId="{47BA5D07-0137-4DBD-BF27-8F56D5CE6DBB}" dt="2023-05-15T14:12:22.768" v="38" actId="478"/>
          <ac:picMkLst>
            <pc:docMk/>
            <pc:sldMk cId="409442026" sldId="317"/>
            <ac:picMk id="57" creationId="{5537191C-6B05-661B-509C-BF71751D1711}"/>
          </ac:picMkLst>
        </pc:picChg>
        <pc:picChg chg="add del">
          <ac:chgData name="Louis Berman" userId="a562264b7ba45ef8" providerId="LiveId" clId="{47BA5D07-0137-4DBD-BF27-8F56D5CE6DBB}" dt="2023-05-15T14:12:22.768" v="38" actId="478"/>
          <ac:picMkLst>
            <pc:docMk/>
            <pc:sldMk cId="409442026" sldId="317"/>
            <ac:picMk id="59" creationId="{C8693117-B77E-25DF-B95D-DE556C542E7B}"/>
          </ac:picMkLst>
        </pc:picChg>
        <pc:picChg chg="add del">
          <ac:chgData name="Louis Berman" userId="a562264b7ba45ef8" providerId="LiveId" clId="{47BA5D07-0137-4DBD-BF27-8F56D5CE6DBB}" dt="2023-05-15T14:12:22.768" v="38" actId="478"/>
          <ac:picMkLst>
            <pc:docMk/>
            <pc:sldMk cId="409442026" sldId="317"/>
            <ac:picMk id="61" creationId="{79C9E55F-F6EF-94D9-06CE-C6DD5072004B}"/>
          </ac:picMkLst>
        </pc:picChg>
        <pc:picChg chg="add del">
          <ac:chgData name="Louis Berman" userId="a562264b7ba45ef8" providerId="LiveId" clId="{47BA5D07-0137-4DBD-BF27-8F56D5CE6DBB}" dt="2023-05-15T14:12:22.768" v="38" actId="478"/>
          <ac:picMkLst>
            <pc:docMk/>
            <pc:sldMk cId="409442026" sldId="317"/>
            <ac:picMk id="63" creationId="{77185421-9478-DA6C-6E84-F1CE48E7C362}"/>
          </ac:picMkLst>
        </pc:picChg>
        <pc:picChg chg="add del">
          <ac:chgData name="Louis Berman" userId="a562264b7ba45ef8" providerId="LiveId" clId="{47BA5D07-0137-4DBD-BF27-8F56D5CE6DBB}" dt="2023-05-15T14:12:22.768" v="38" actId="478"/>
          <ac:picMkLst>
            <pc:docMk/>
            <pc:sldMk cId="409442026" sldId="317"/>
            <ac:picMk id="65" creationId="{CAF68524-6EBE-A993-1AD3-20214DAF4FE9}"/>
          </ac:picMkLst>
        </pc:picChg>
        <pc:picChg chg="add del">
          <ac:chgData name="Louis Berman" userId="a562264b7ba45ef8" providerId="LiveId" clId="{47BA5D07-0137-4DBD-BF27-8F56D5CE6DBB}" dt="2023-05-15T14:12:22.768" v="38" actId="478"/>
          <ac:picMkLst>
            <pc:docMk/>
            <pc:sldMk cId="409442026" sldId="317"/>
            <ac:picMk id="67" creationId="{9EAC3E97-8B44-239C-876D-05600F686C76}"/>
          </ac:picMkLst>
        </pc:picChg>
      </pc:sldChg>
      <pc:sldChg chg="new del">
        <pc:chgData name="Louis Berman" userId="a562264b7ba45ef8" providerId="LiveId" clId="{47BA5D07-0137-4DBD-BF27-8F56D5CE6DBB}" dt="2023-05-15T14:11:43.657" v="33" actId="680"/>
        <pc:sldMkLst>
          <pc:docMk/>
          <pc:sldMk cId="3975089892" sldId="317"/>
        </pc:sldMkLst>
      </pc:sldChg>
      <pc:sldChg chg="addSp delSp modSp new mod modClrScheme chgLayout">
        <pc:chgData name="Louis Berman" userId="a562264b7ba45ef8" providerId="LiveId" clId="{47BA5D07-0137-4DBD-BF27-8F56D5CE6DBB}" dt="2023-05-16T21:03:51.595" v="1780" actId="20577"/>
        <pc:sldMkLst>
          <pc:docMk/>
          <pc:sldMk cId="4009419840" sldId="317"/>
        </pc:sldMkLst>
        <pc:spChg chg="del mod ord">
          <ac:chgData name="Louis Berman" userId="a562264b7ba45ef8" providerId="LiveId" clId="{47BA5D07-0137-4DBD-BF27-8F56D5CE6DBB}" dt="2023-05-15T14:14:17.233" v="41" actId="700"/>
          <ac:spMkLst>
            <pc:docMk/>
            <pc:sldMk cId="4009419840" sldId="317"/>
            <ac:spMk id="2" creationId="{95FE8F85-87A7-5B88-88BA-E2CD1DE8286B}"/>
          </ac:spMkLst>
        </pc:spChg>
        <pc:spChg chg="del mod ord">
          <ac:chgData name="Louis Berman" userId="a562264b7ba45ef8" providerId="LiveId" clId="{47BA5D07-0137-4DBD-BF27-8F56D5CE6DBB}" dt="2023-05-15T14:14:17.233" v="41" actId="700"/>
          <ac:spMkLst>
            <pc:docMk/>
            <pc:sldMk cId="4009419840" sldId="317"/>
            <ac:spMk id="3" creationId="{7A1553A9-C09A-9B9A-508A-AD73003FBF67}"/>
          </ac:spMkLst>
        </pc:spChg>
        <pc:spChg chg="add mod ord">
          <ac:chgData name="Louis Berman" userId="a562264b7ba45ef8" providerId="LiveId" clId="{47BA5D07-0137-4DBD-BF27-8F56D5CE6DBB}" dt="2023-05-15T15:52:45.513" v="876" actId="6549"/>
          <ac:spMkLst>
            <pc:docMk/>
            <pc:sldMk cId="4009419840" sldId="317"/>
            <ac:spMk id="4" creationId="{7B86A21D-C5EF-E6FE-F9E1-18079E2CBA41}"/>
          </ac:spMkLst>
        </pc:spChg>
        <pc:spChg chg="add mod ord">
          <ac:chgData name="Louis Berman" userId="a562264b7ba45ef8" providerId="LiveId" clId="{47BA5D07-0137-4DBD-BF27-8F56D5CE6DBB}" dt="2023-05-16T21:03:51.595" v="1780" actId="20577"/>
          <ac:spMkLst>
            <pc:docMk/>
            <pc:sldMk cId="4009419840" sldId="317"/>
            <ac:spMk id="5" creationId="{972C7B56-00FC-6ED0-D322-B1ABB6C05638}"/>
          </ac:spMkLst>
        </pc:spChg>
      </pc:sldChg>
      <pc:sldChg chg="modSp new del mod">
        <pc:chgData name="Louis Berman" userId="a562264b7ba45ef8" providerId="LiveId" clId="{47BA5D07-0137-4DBD-BF27-8F56D5CE6DBB}" dt="2023-05-15T15:46:08.368" v="396" actId="47"/>
        <pc:sldMkLst>
          <pc:docMk/>
          <pc:sldMk cId="1147483355" sldId="318"/>
        </pc:sldMkLst>
        <pc:spChg chg="mod">
          <ac:chgData name="Louis Berman" userId="a562264b7ba45ef8" providerId="LiveId" clId="{47BA5D07-0137-4DBD-BF27-8F56D5CE6DBB}" dt="2023-05-15T14:18:43.800" v="283" actId="313"/>
          <ac:spMkLst>
            <pc:docMk/>
            <pc:sldMk cId="1147483355" sldId="318"/>
            <ac:spMk id="2" creationId="{B6F063EE-99A3-BA20-B508-83C90B359F15}"/>
          </ac:spMkLst>
        </pc:spChg>
        <pc:spChg chg="mod">
          <ac:chgData name="Louis Berman" userId="a562264b7ba45ef8" providerId="LiveId" clId="{47BA5D07-0137-4DBD-BF27-8F56D5CE6DBB}" dt="2023-05-15T15:46:06.374" v="395" actId="1076"/>
          <ac:spMkLst>
            <pc:docMk/>
            <pc:sldMk cId="1147483355" sldId="318"/>
            <ac:spMk id="5" creationId="{902F4DBE-99A8-D236-B5C2-154CC7FCC1DE}"/>
          </ac:spMkLst>
        </pc:spChg>
      </pc:sldChg>
      <pc:sldChg chg="modSp new mod">
        <pc:chgData name="Louis Berman" userId="a562264b7ba45ef8" providerId="LiveId" clId="{47BA5D07-0137-4DBD-BF27-8F56D5CE6DBB}" dt="2023-05-16T21:29:43.802" v="2219" actId="5793"/>
        <pc:sldMkLst>
          <pc:docMk/>
          <pc:sldMk cId="2230350382" sldId="318"/>
        </pc:sldMkLst>
        <pc:spChg chg="mod">
          <ac:chgData name="Louis Berman" userId="a562264b7ba45ef8" providerId="LiveId" clId="{47BA5D07-0137-4DBD-BF27-8F56D5CE6DBB}" dt="2023-05-16T21:10:13.261" v="1871" actId="20577"/>
          <ac:spMkLst>
            <pc:docMk/>
            <pc:sldMk cId="2230350382" sldId="318"/>
            <ac:spMk id="2" creationId="{E7ED22DC-8A28-F5AA-6D16-2184D9C718C4}"/>
          </ac:spMkLst>
        </pc:spChg>
        <pc:spChg chg="mod">
          <ac:chgData name="Louis Berman" userId="a562264b7ba45ef8" providerId="LiveId" clId="{47BA5D07-0137-4DBD-BF27-8F56D5CE6DBB}" dt="2023-05-16T21:29:43.802" v="2219" actId="5793"/>
          <ac:spMkLst>
            <pc:docMk/>
            <pc:sldMk cId="2230350382" sldId="318"/>
            <ac:spMk id="5" creationId="{9751DB7C-2F4E-2624-1090-7CAB902705EA}"/>
          </ac:spMkLst>
        </pc:spChg>
      </pc:sldChg>
      <pc:sldChg chg="addSp delSp modSp new del mod">
        <pc:chgData name="Louis Berman" userId="a562264b7ba45ef8" providerId="LiveId" clId="{47BA5D07-0137-4DBD-BF27-8F56D5CE6DBB}" dt="2023-05-16T21:10:19.749" v="1873" actId="47"/>
        <pc:sldMkLst>
          <pc:docMk/>
          <pc:sldMk cId="3226195086" sldId="319"/>
        </pc:sldMkLst>
        <pc:spChg chg="mod">
          <ac:chgData name="Louis Berman" userId="a562264b7ba45ef8" providerId="LiveId" clId="{47BA5D07-0137-4DBD-BF27-8F56D5CE6DBB}" dt="2023-05-15T15:51:45.537" v="789" actId="20577"/>
          <ac:spMkLst>
            <pc:docMk/>
            <pc:sldMk cId="3226195086" sldId="319"/>
            <ac:spMk id="2" creationId="{25CCC0F1-719B-1840-DC96-E39ECD97E7C7}"/>
          </ac:spMkLst>
        </pc:spChg>
        <pc:spChg chg="mod">
          <ac:chgData name="Louis Berman" userId="a562264b7ba45ef8" providerId="LiveId" clId="{47BA5D07-0137-4DBD-BF27-8F56D5CE6DBB}" dt="2023-05-16T21:02:13.938" v="1712" actId="21"/>
          <ac:spMkLst>
            <pc:docMk/>
            <pc:sldMk cId="3226195086" sldId="319"/>
            <ac:spMk id="5" creationId="{1B5D88C9-944D-989D-D014-40AB3D084D05}"/>
          </ac:spMkLst>
        </pc:spChg>
        <pc:spChg chg="add del">
          <ac:chgData name="Louis Berman" userId="a562264b7ba45ef8" providerId="LiveId" clId="{47BA5D07-0137-4DBD-BF27-8F56D5CE6DBB}" dt="2023-05-15T18:27:42.557" v="1622"/>
          <ac:spMkLst>
            <pc:docMk/>
            <pc:sldMk cId="3226195086" sldId="319"/>
            <ac:spMk id="6" creationId="{7E250978-3509-AB6C-2FE3-04E73B84F29C}"/>
          </ac:spMkLst>
        </pc:spChg>
        <pc:spChg chg="add del">
          <ac:chgData name="Louis Berman" userId="a562264b7ba45ef8" providerId="LiveId" clId="{47BA5D07-0137-4DBD-BF27-8F56D5CE6DBB}" dt="2023-05-15T18:28:20.790" v="1624"/>
          <ac:spMkLst>
            <pc:docMk/>
            <pc:sldMk cId="3226195086" sldId="319"/>
            <ac:spMk id="7" creationId="{836F1846-D187-F7BF-F4D8-E50B78E884E7}"/>
          </ac:spMkLst>
        </pc:spChg>
      </pc:sldChg>
      <pc:sldChg chg="addSp delSp modSp new del mod">
        <pc:chgData name="Louis Berman" userId="a562264b7ba45ef8" providerId="LiveId" clId="{47BA5D07-0137-4DBD-BF27-8F56D5CE6DBB}" dt="2023-05-15T18:26:47.509" v="1617" actId="47"/>
        <pc:sldMkLst>
          <pc:docMk/>
          <pc:sldMk cId="3470541744" sldId="320"/>
        </pc:sldMkLst>
        <pc:spChg chg="mod">
          <ac:chgData name="Louis Berman" userId="a562264b7ba45ef8" providerId="LiveId" clId="{47BA5D07-0137-4DBD-BF27-8F56D5CE6DBB}" dt="2023-05-15T17:22:40.040" v="1248" actId="20577"/>
          <ac:spMkLst>
            <pc:docMk/>
            <pc:sldMk cId="3470541744" sldId="320"/>
            <ac:spMk id="2" creationId="{524DDD07-86AE-CD6F-626D-F1BFEB5C23B9}"/>
          </ac:spMkLst>
        </pc:spChg>
        <pc:spChg chg="add del mod">
          <ac:chgData name="Louis Berman" userId="a562264b7ba45ef8" providerId="LiveId" clId="{47BA5D07-0137-4DBD-BF27-8F56D5CE6DBB}" dt="2023-05-15T18:16:33.792" v="1423" actId="6549"/>
          <ac:spMkLst>
            <pc:docMk/>
            <pc:sldMk cId="3470541744" sldId="320"/>
            <ac:spMk id="5" creationId="{9F269D55-8286-5F95-E623-B0A373CA8DBF}"/>
          </ac:spMkLst>
        </pc:spChg>
        <pc:spChg chg="add del mod">
          <ac:chgData name="Louis Berman" userId="a562264b7ba45ef8" providerId="LiveId" clId="{47BA5D07-0137-4DBD-BF27-8F56D5CE6DBB}" dt="2023-05-15T17:22:44.282" v="1250"/>
          <ac:spMkLst>
            <pc:docMk/>
            <pc:sldMk cId="3470541744" sldId="320"/>
            <ac:spMk id="6" creationId="{5166CDE9-171D-4DAF-D535-18943B8AFAB2}"/>
          </ac:spMkLst>
        </pc:spChg>
      </pc:sldChg>
      <pc:sldChg chg="addSp delSp modSp new mod">
        <pc:chgData name="Louis Berman" userId="a562264b7ba45ef8" providerId="LiveId" clId="{47BA5D07-0137-4DBD-BF27-8F56D5CE6DBB}" dt="2023-05-17T02:18:30.204" v="2792" actId="20577"/>
        <pc:sldMkLst>
          <pc:docMk/>
          <pc:sldMk cId="3008337639" sldId="321"/>
        </pc:sldMkLst>
        <pc:spChg chg="mod">
          <ac:chgData name="Louis Berman" userId="a562264b7ba45ef8" providerId="LiveId" clId="{47BA5D07-0137-4DBD-BF27-8F56D5CE6DBB}" dt="2023-05-15T17:33:42.446" v="1350" actId="20577"/>
          <ac:spMkLst>
            <pc:docMk/>
            <pc:sldMk cId="3008337639" sldId="321"/>
            <ac:spMk id="2" creationId="{198B7400-16EC-7420-98C9-85AE7886563C}"/>
          </ac:spMkLst>
        </pc:spChg>
        <pc:spChg chg="mod">
          <ac:chgData name="Louis Berman" userId="a562264b7ba45ef8" providerId="LiveId" clId="{47BA5D07-0137-4DBD-BF27-8F56D5CE6DBB}" dt="2023-05-17T02:18:30.204" v="2792" actId="20577"/>
          <ac:spMkLst>
            <pc:docMk/>
            <pc:sldMk cId="3008337639" sldId="321"/>
            <ac:spMk id="5" creationId="{4027FCF1-D7FF-296F-5C10-F38C7F2517C5}"/>
          </ac:spMkLst>
        </pc:spChg>
        <pc:spChg chg="add del">
          <ac:chgData name="Louis Berman" userId="a562264b7ba45ef8" providerId="LiveId" clId="{47BA5D07-0137-4DBD-BF27-8F56D5CE6DBB}" dt="2023-05-15T18:22:42.004" v="1520"/>
          <ac:spMkLst>
            <pc:docMk/>
            <pc:sldMk cId="3008337639" sldId="321"/>
            <ac:spMk id="6" creationId="{2AF27AED-901C-D6AB-804F-A63A8F2A19E6}"/>
          </ac:spMkLst>
        </pc:spChg>
        <pc:spChg chg="add del">
          <ac:chgData name="Louis Berman" userId="a562264b7ba45ef8" providerId="LiveId" clId="{47BA5D07-0137-4DBD-BF27-8F56D5CE6DBB}" dt="2023-05-15T18:22:46.363" v="1522"/>
          <ac:spMkLst>
            <pc:docMk/>
            <pc:sldMk cId="3008337639" sldId="321"/>
            <ac:spMk id="7" creationId="{CB797616-6CF0-2ACE-05E9-03F7158E773F}"/>
          </ac:spMkLst>
        </pc:spChg>
        <pc:spChg chg="add del">
          <ac:chgData name="Louis Berman" userId="a562264b7ba45ef8" providerId="LiveId" clId="{47BA5D07-0137-4DBD-BF27-8F56D5CE6DBB}" dt="2023-05-15T18:22:50.347" v="1524"/>
          <ac:spMkLst>
            <pc:docMk/>
            <pc:sldMk cId="3008337639" sldId="321"/>
            <ac:spMk id="8" creationId="{FE75C792-8595-C753-B56A-81EF56884F42}"/>
          </ac:spMkLst>
        </pc:spChg>
        <pc:spChg chg="add del">
          <ac:chgData name="Louis Berman" userId="a562264b7ba45ef8" providerId="LiveId" clId="{47BA5D07-0137-4DBD-BF27-8F56D5CE6DBB}" dt="2023-05-15T18:22:56.867" v="1530"/>
          <ac:spMkLst>
            <pc:docMk/>
            <pc:sldMk cId="3008337639" sldId="321"/>
            <ac:spMk id="9" creationId="{85B00556-F1F2-465B-CFFD-7802D68EDE3E}"/>
          </ac:spMkLst>
        </pc:spChg>
      </pc:sldChg>
      <pc:sldChg chg="modSp add del mod">
        <pc:chgData name="Louis Berman" userId="a562264b7ba45ef8" providerId="LiveId" clId="{47BA5D07-0137-4DBD-BF27-8F56D5CE6DBB}" dt="2023-05-16T21:10:17.372" v="1872" actId="47"/>
        <pc:sldMkLst>
          <pc:docMk/>
          <pc:sldMk cId="1681170712" sldId="322"/>
        </pc:sldMkLst>
        <pc:spChg chg="mod">
          <ac:chgData name="Louis Berman" userId="a562264b7ba45ef8" providerId="LiveId" clId="{47BA5D07-0137-4DBD-BF27-8F56D5CE6DBB}" dt="2023-05-16T21:10:00.400" v="1865" actId="21"/>
          <ac:spMkLst>
            <pc:docMk/>
            <pc:sldMk cId="1681170712" sldId="322"/>
            <ac:spMk id="5" creationId="{9751DB7C-2F4E-2624-1090-7CAB902705EA}"/>
          </ac:spMkLst>
        </pc:spChg>
      </pc:sldChg>
      <pc:sldChg chg="modSp new mod">
        <pc:chgData name="Louis Berman" userId="a562264b7ba45ef8" providerId="LiveId" clId="{47BA5D07-0137-4DBD-BF27-8F56D5CE6DBB}" dt="2023-05-17T02:14:49.573" v="2733" actId="20577"/>
        <pc:sldMkLst>
          <pc:docMk/>
          <pc:sldMk cId="1974146263" sldId="322"/>
        </pc:sldMkLst>
        <pc:spChg chg="mod">
          <ac:chgData name="Louis Berman" userId="a562264b7ba45ef8" providerId="LiveId" clId="{47BA5D07-0137-4DBD-BF27-8F56D5CE6DBB}" dt="2023-05-17T02:00:53.957" v="2249" actId="20577"/>
          <ac:spMkLst>
            <pc:docMk/>
            <pc:sldMk cId="1974146263" sldId="322"/>
            <ac:spMk id="2" creationId="{8C4ECAC0-2F45-ACF1-D122-820B32527784}"/>
          </ac:spMkLst>
        </pc:spChg>
        <pc:spChg chg="mod">
          <ac:chgData name="Louis Berman" userId="a562264b7ba45ef8" providerId="LiveId" clId="{47BA5D07-0137-4DBD-BF27-8F56D5CE6DBB}" dt="2023-05-17T02:14:49.573" v="2733" actId="20577"/>
          <ac:spMkLst>
            <pc:docMk/>
            <pc:sldMk cId="1974146263" sldId="322"/>
            <ac:spMk id="5" creationId="{BA70B379-EEEC-50B3-65A0-D46B2928E93B}"/>
          </ac:spMkLst>
        </pc:spChg>
      </pc:sldChg>
      <pc:sldMasterChg chg="modSp mod">
        <pc:chgData name="Louis Berman" userId="a562264b7ba45ef8" providerId="LiveId" clId="{47BA5D07-0137-4DBD-BF27-8F56D5CE6DBB}" dt="2023-05-17T02:20:10.451" v="2877" actId="20577"/>
        <pc:sldMasterMkLst>
          <pc:docMk/>
          <pc:sldMasterMk cId="1788353970" sldId="2147483648"/>
        </pc:sldMasterMkLst>
        <pc:spChg chg="mod">
          <ac:chgData name="Louis Berman" userId="a562264b7ba45ef8" providerId="LiveId" clId="{47BA5D07-0137-4DBD-BF27-8F56D5CE6DBB}" dt="2023-05-17T02:19:21.048" v="2841" actId="20577"/>
          <ac:spMkLst>
            <pc:docMk/>
            <pc:sldMasterMk cId="1788353970" sldId="2147483648"/>
            <ac:spMk id="5" creationId="{60567522-C3B6-46EB-A361-BEC2510B00CA}"/>
          </ac:spMkLst>
        </pc:spChg>
        <pc:spChg chg="mod">
          <ac:chgData name="Louis Berman" userId="a562264b7ba45ef8" providerId="LiveId" clId="{47BA5D07-0137-4DBD-BF27-8F56D5CE6DBB}" dt="2023-05-17T02:20:10.451" v="2877" actId="20577"/>
          <ac:spMkLst>
            <pc:docMk/>
            <pc:sldMasterMk cId="1788353970" sldId="2147483648"/>
            <ac:spMk id="6" creationId="{CDC57CF0-034F-450D-937C-718D5AF1A059}"/>
          </ac:spMkLst>
        </pc:spChg>
      </pc:sldMasterChg>
    </pc:docChg>
  </pc:docChgLst>
  <pc:docChgLst>
    <pc:chgData name="Louis Berman" userId="a562264b7ba45ef8" providerId="LiveId" clId="{27659EDE-4319-42B0-BDB8-1574B1601A57}"/>
    <pc:docChg chg="undo custSel modSld modMainMaster">
      <pc:chgData name="Louis Berman" userId="a562264b7ba45ef8" providerId="LiveId" clId="{27659EDE-4319-42B0-BDB8-1574B1601A57}" dt="2023-05-13T12:08:57.537" v="191" actId="20577"/>
      <pc:docMkLst>
        <pc:docMk/>
      </pc:docMkLst>
      <pc:sldChg chg="modSp mod">
        <pc:chgData name="Louis Berman" userId="a562264b7ba45ef8" providerId="LiveId" clId="{27659EDE-4319-42B0-BDB8-1574B1601A57}" dt="2023-05-13T12:05:27.940" v="143" actId="20577"/>
        <pc:sldMkLst>
          <pc:docMk/>
          <pc:sldMk cId="1859527893" sldId="296"/>
        </pc:sldMkLst>
        <pc:spChg chg="mod">
          <ac:chgData name="Louis Berman" userId="a562264b7ba45ef8" providerId="LiveId" clId="{27659EDE-4319-42B0-BDB8-1574B1601A57}" dt="2023-05-13T12:05:27.940" v="143" actId="20577"/>
          <ac:spMkLst>
            <pc:docMk/>
            <pc:sldMk cId="1859527893" sldId="296"/>
            <ac:spMk id="3" creationId="{22788C46-D0BC-4307-AE55-7601A139E7CB}"/>
          </ac:spMkLst>
        </pc:spChg>
      </pc:sldChg>
      <pc:sldChg chg="modSp mod">
        <pc:chgData name="Louis Berman" userId="a562264b7ba45ef8" providerId="LiveId" clId="{27659EDE-4319-42B0-BDB8-1574B1601A57}" dt="2023-05-13T11:58:15.954" v="28" actId="20577"/>
        <pc:sldMkLst>
          <pc:docMk/>
          <pc:sldMk cId="317718070" sldId="305"/>
        </pc:sldMkLst>
        <pc:spChg chg="mod">
          <ac:chgData name="Louis Berman" userId="a562264b7ba45ef8" providerId="LiveId" clId="{27659EDE-4319-42B0-BDB8-1574B1601A57}" dt="2023-05-13T11:58:15.954" v="28" actId="20577"/>
          <ac:spMkLst>
            <pc:docMk/>
            <pc:sldMk cId="317718070" sldId="305"/>
            <ac:spMk id="2" creationId="{DD24180B-35BA-C28E-820F-59C84FBDD99A}"/>
          </ac:spMkLst>
        </pc:spChg>
        <pc:spChg chg="mod">
          <ac:chgData name="Louis Berman" userId="a562264b7ba45ef8" providerId="LiveId" clId="{27659EDE-4319-42B0-BDB8-1574B1601A57}" dt="2023-05-13T11:58:07.354" v="11" actId="20577"/>
          <ac:spMkLst>
            <pc:docMk/>
            <pc:sldMk cId="317718070" sldId="305"/>
            <ac:spMk id="3" creationId="{626260E8-21BF-1371-4767-5E86248A7A7B}"/>
          </ac:spMkLst>
        </pc:spChg>
      </pc:sldChg>
      <pc:sldChg chg="modSp mod">
        <pc:chgData name="Louis Berman" userId="a562264b7ba45ef8" providerId="LiveId" clId="{27659EDE-4319-42B0-BDB8-1574B1601A57}" dt="2023-05-13T12:01:16.120" v="48" actId="404"/>
        <pc:sldMkLst>
          <pc:docMk/>
          <pc:sldMk cId="1732999477" sldId="306"/>
        </pc:sldMkLst>
        <pc:spChg chg="mod">
          <ac:chgData name="Louis Berman" userId="a562264b7ba45ef8" providerId="LiveId" clId="{27659EDE-4319-42B0-BDB8-1574B1601A57}" dt="2023-05-13T12:01:16.120" v="48" actId="404"/>
          <ac:spMkLst>
            <pc:docMk/>
            <pc:sldMk cId="1732999477" sldId="306"/>
            <ac:spMk id="3" creationId="{1A585715-2793-160B-269E-D9516C84D73A}"/>
          </ac:spMkLst>
        </pc:spChg>
      </pc:sldChg>
      <pc:sldChg chg="modSp mod">
        <pc:chgData name="Louis Berman" userId="a562264b7ba45ef8" providerId="LiveId" clId="{27659EDE-4319-42B0-BDB8-1574B1601A57}" dt="2023-05-13T12:06:22.083" v="174" actId="20577"/>
        <pc:sldMkLst>
          <pc:docMk/>
          <pc:sldMk cId="2790251853" sldId="316"/>
        </pc:sldMkLst>
        <pc:spChg chg="mod">
          <ac:chgData name="Louis Berman" userId="a562264b7ba45ef8" providerId="LiveId" clId="{27659EDE-4319-42B0-BDB8-1574B1601A57}" dt="2023-05-13T12:06:22.083" v="174" actId="20577"/>
          <ac:spMkLst>
            <pc:docMk/>
            <pc:sldMk cId="2790251853" sldId="316"/>
            <ac:spMk id="5" creationId="{AAF5CF3F-E5EF-5769-3F83-24ADB4412BBF}"/>
          </ac:spMkLst>
        </pc:spChg>
      </pc:sldChg>
      <pc:sldMasterChg chg="modSldLayout">
        <pc:chgData name="Louis Berman" userId="a562264b7ba45ef8" providerId="LiveId" clId="{27659EDE-4319-42B0-BDB8-1574B1601A57}" dt="2023-05-13T12:08:57.537" v="191" actId="20577"/>
        <pc:sldMasterMkLst>
          <pc:docMk/>
          <pc:sldMasterMk cId="1788353970" sldId="2147483648"/>
        </pc:sldMasterMkLst>
        <pc:sldLayoutChg chg="modSp mod">
          <pc:chgData name="Louis Berman" userId="a562264b7ba45ef8" providerId="LiveId" clId="{27659EDE-4319-42B0-BDB8-1574B1601A57}" dt="2023-05-13T12:08:57.537" v="191" actId="20577"/>
          <pc:sldLayoutMkLst>
            <pc:docMk/>
            <pc:sldMasterMk cId="1788353970" sldId="2147483648"/>
            <pc:sldLayoutMk cId="953980513" sldId="2147483668"/>
          </pc:sldLayoutMkLst>
          <pc:spChg chg="mod">
            <ac:chgData name="Louis Berman" userId="a562264b7ba45ef8" providerId="LiveId" clId="{27659EDE-4319-42B0-BDB8-1574B1601A57}" dt="2023-05-13T12:08:57.537" v="191" actId="20577"/>
            <ac:spMkLst>
              <pc:docMk/>
              <pc:sldMasterMk cId="1788353970" sldId="2147483648"/>
              <pc:sldLayoutMk cId="953980513" sldId="2147483668"/>
              <ac:spMk id="8" creationId="{3A51CCCC-1589-401D-AE98-FC28716301EF}"/>
            </ac:spMkLst>
          </pc:spChg>
        </pc:sldLayoutChg>
      </pc:sldMasterChg>
    </pc:docChg>
  </pc:docChgLst>
  <pc:docChgLst>
    <pc:chgData name="Louis Berman" userId="a562264b7ba45ef8" providerId="LiveId" clId="{54B41100-9A88-4D19-86C2-D393F773221B}"/>
    <pc:docChg chg="modSld">
      <pc:chgData name="Louis Berman" userId="a562264b7ba45ef8" providerId="LiveId" clId="{54B41100-9A88-4D19-86C2-D393F773221B}" dt="2023-03-08T01:56:05.574" v="27" actId="20577"/>
      <pc:docMkLst>
        <pc:docMk/>
      </pc:docMkLst>
      <pc:sldChg chg="modSp mod">
        <pc:chgData name="Louis Berman" userId="a562264b7ba45ef8" providerId="LiveId" clId="{54B41100-9A88-4D19-86C2-D393F773221B}" dt="2023-03-08T01:56:05.574" v="27" actId="20577"/>
        <pc:sldMkLst>
          <pc:docMk/>
          <pc:sldMk cId="317718070" sldId="305"/>
        </pc:sldMkLst>
        <pc:spChg chg="mod">
          <ac:chgData name="Louis Berman" userId="a562264b7ba45ef8" providerId="LiveId" clId="{54B41100-9A88-4D19-86C2-D393F773221B}" dt="2023-03-08T01:55:58.175" v="13" actId="20577"/>
          <ac:spMkLst>
            <pc:docMk/>
            <pc:sldMk cId="317718070" sldId="305"/>
            <ac:spMk id="2" creationId="{DD24180B-35BA-C28E-820F-59C84FBDD99A}"/>
          </ac:spMkLst>
        </pc:spChg>
        <pc:spChg chg="mod">
          <ac:chgData name="Louis Berman" userId="a562264b7ba45ef8" providerId="LiveId" clId="{54B41100-9A88-4D19-86C2-D393F773221B}" dt="2023-03-08T01:56:05.574" v="27" actId="20577"/>
          <ac:spMkLst>
            <pc:docMk/>
            <pc:sldMk cId="317718070" sldId="305"/>
            <ac:spMk id="3" creationId="{626260E8-21BF-1371-4767-5E86248A7A7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9852A6-C536-198B-0B36-808C24FAAF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0B29C-E84A-E4D1-8998-1A961EC23B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5AE42-7DC1-8140-9B13-146984FDEF22}" type="datetimeFigureOut">
              <a:rPr lang="en-US" smtClean="0"/>
              <a:t>5/16/2023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E4DE7-ED89-D264-F004-38F2DF4879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E8591-FF54-5A00-A703-95ABC16B78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69B77-94AB-0344-9EBF-9DB9EE8D3A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97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75F72-8950-AF4F-9381-1D26FB547EA1}" type="datetimeFigureOut">
              <a:rPr lang="en-US" smtClean="0"/>
              <a:t>5/16/2023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5476F-A808-1F46-A368-07984F6DA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52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232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A26D6E84-B5BE-5F3E-8B3F-1A46C7F30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10" y="0"/>
            <a:ext cx="8392026" cy="6858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0A7E03F-5776-960D-3CA6-7CE62AC96693}"/>
              </a:ext>
            </a:extLst>
          </p:cNvPr>
          <p:cNvSpPr/>
          <p:nvPr userDrawn="1"/>
        </p:nvSpPr>
        <p:spPr>
          <a:xfrm>
            <a:off x="3300284" y="654912"/>
            <a:ext cx="5591432" cy="55914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7464AF-3FD6-6193-CC95-A941ECE17B9D}"/>
              </a:ext>
            </a:extLst>
          </p:cNvPr>
          <p:cNvCxnSpPr>
            <a:cxnSpLocks/>
          </p:cNvCxnSpPr>
          <p:nvPr userDrawn="1"/>
        </p:nvCxnSpPr>
        <p:spPr>
          <a:xfrm>
            <a:off x="4359876" y="4300155"/>
            <a:ext cx="347224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E5214731-3110-8D76-56DF-6335371041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961" y="4157464"/>
            <a:ext cx="972078" cy="285381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516369FF-9501-1944-3E3F-46CBFD515D8D}"/>
              </a:ext>
            </a:extLst>
          </p:cNvPr>
          <p:cNvSpPr/>
          <p:nvPr userDrawn="1"/>
        </p:nvSpPr>
        <p:spPr>
          <a:xfrm>
            <a:off x="3447535" y="807312"/>
            <a:ext cx="5296930" cy="529693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AB1576B0-66ED-3F92-2AF8-4EF965E4E3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38" y="4814449"/>
            <a:ext cx="1668775" cy="16214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576603-B88C-9F7F-98A5-E94BD2C23E6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77" y="1164252"/>
            <a:ext cx="818801" cy="845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9296" y="2660904"/>
            <a:ext cx="6693408" cy="1088136"/>
          </a:xfrm>
        </p:spPr>
        <p:txBody>
          <a:bodyPr anchor="b">
            <a:noAutofit/>
          </a:bodyPr>
          <a:lstStyle>
            <a:lvl1pPr algn="ctr">
              <a:defRPr sz="4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6384" y="2267712"/>
            <a:ext cx="2999232" cy="4389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B05881-FB11-43E8-CCDD-8C12CDB4FE47}"/>
              </a:ext>
            </a:extLst>
          </p:cNvPr>
          <p:cNvSpPr/>
          <p:nvPr userDrawn="1"/>
        </p:nvSpPr>
        <p:spPr>
          <a:xfrm>
            <a:off x="838199" y="196052"/>
            <a:ext cx="10515601" cy="1686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icture containing fabric&#10;&#10;Description automatically generated">
            <a:extLst>
              <a:ext uri="{FF2B5EF4-FFF2-40B4-BE49-F238E27FC236}">
                <a16:creationId xmlns:a16="http://schemas.microsoft.com/office/drawing/2014/main" id="{A4941BBB-13FC-2ACE-1A50-C0F465531B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14950" y="-64113"/>
            <a:ext cx="1562100" cy="4394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BE9E36-E9D5-3FA6-EE22-A6E5CE13C462}"/>
              </a:ext>
            </a:extLst>
          </p:cNvPr>
          <p:cNvSpPr/>
          <p:nvPr userDrawn="1"/>
        </p:nvSpPr>
        <p:spPr>
          <a:xfrm>
            <a:off x="995423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479E4054-0885-457B-35B3-A9B26ED936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69421" y="459092"/>
            <a:ext cx="749300" cy="2755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632"/>
            <a:ext cx="10515600" cy="1133856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0088"/>
            <a:ext cx="10515600" cy="347472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6C79F3B-6B68-BA3C-6CBE-C26E339E45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D503431-982D-5D35-88BF-09474F76D6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4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68407D-A1C4-B842-0C34-B2DE8AD312D3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AE7FB-DFC0-DCDA-47AD-6ED81A6427FA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7A4DFCBA-879E-D6C9-9F81-B4F9225423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562BF3-1BFC-6948-02E0-8A1C121C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8D7F8-0920-52BA-580D-0724912287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611EB-89A4-4C55-4032-4D0C418398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963F99-41C3-5ED4-AAD8-B904145CC7E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75360" y="2615184"/>
            <a:ext cx="10241280" cy="3319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8034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2F7EB7A-F5B6-E308-68EE-3065E2B039A6}"/>
              </a:ext>
            </a:extLst>
          </p:cNvPr>
          <p:cNvSpPr/>
          <p:nvPr userDrawn="1"/>
        </p:nvSpPr>
        <p:spPr>
          <a:xfrm>
            <a:off x="0" y="0"/>
            <a:ext cx="4873752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Picture 35" descr="A close-up of a tree&#10;&#10;Description automatically generated with medium confidence">
            <a:extLst>
              <a:ext uri="{FF2B5EF4-FFF2-40B4-BE49-F238E27FC236}">
                <a16:creationId xmlns:a16="http://schemas.microsoft.com/office/drawing/2014/main" id="{FED57607-56F6-9FD5-F0A8-DE0BCFE896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66459" flipH="1">
            <a:off x="2282032" y="1589693"/>
            <a:ext cx="970220" cy="22361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072" y="978408"/>
            <a:ext cx="4974336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EF26CDF-94D4-BA22-7D14-8D3289040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1072" y="2322576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0017BF0C-B2B7-932F-A9AE-5BFAE4AB5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612" y="2770632"/>
            <a:ext cx="5065776" cy="1554480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DEAB8B47-DF86-7C9F-F027-2D4D22B2E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9612" y="4361688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9612" y="4791456"/>
            <a:ext cx="5065776" cy="1408176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8" name="Picture 37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5B08C513-7071-2499-7E9D-CFD5A027C0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083" y="2260473"/>
            <a:ext cx="1245309" cy="2314810"/>
          </a:xfrm>
          <a:prstGeom prst="rect">
            <a:avLst/>
          </a:prstGeom>
        </p:spPr>
      </p:pic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BD46E6E9-39FE-B605-0786-F7F7E656F9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6344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8546F5-5752-9595-980A-9978EC65B179}"/>
              </a:ext>
            </a:extLst>
          </p:cNvPr>
          <p:cNvSpPr/>
          <p:nvPr userDrawn="1"/>
        </p:nvSpPr>
        <p:spPr>
          <a:xfrm>
            <a:off x="491679" y="319214"/>
            <a:ext cx="11208641" cy="585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8B1DFD-B7E9-D65B-0A47-8D442617B0D0}"/>
              </a:ext>
            </a:extLst>
          </p:cNvPr>
          <p:cNvCxnSpPr>
            <a:cxnSpLocks/>
          </p:cNvCxnSpPr>
          <p:nvPr userDrawn="1"/>
        </p:nvCxnSpPr>
        <p:spPr>
          <a:xfrm>
            <a:off x="837235" y="1767119"/>
            <a:ext cx="1051656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4190CCC3-E5E8-9E96-318B-F3F62E232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58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4712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4712" y="2629116"/>
            <a:ext cx="3200400" cy="3320861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8848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270D939-D128-D431-82CE-9C15D5A7AA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09560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4AAE69C6-BB37-BC70-8424-BC928D19C91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09560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908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fabric&#10;&#10;Description automatically generated">
            <a:extLst>
              <a:ext uri="{FF2B5EF4-FFF2-40B4-BE49-F238E27FC236}">
                <a16:creationId xmlns:a16="http://schemas.microsoft.com/office/drawing/2014/main" id="{E0606CB6-3E28-F128-51B5-3786D74048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4BBC1B-7DD9-DA00-15CC-B446DA472005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C88A03B2-8C41-A023-CB90-5F79A1F01A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pic>
        <p:nvPicPr>
          <p:cNvPr id="10" name="Picture 9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9EA6110C-517A-C447-DB03-9A264F112F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09" y="1695833"/>
            <a:ext cx="1155700" cy="4318000"/>
          </a:xfrm>
          <a:prstGeom prst="rect">
            <a:avLst/>
          </a:prstGeom>
        </p:spPr>
      </p:pic>
      <p:pic>
        <p:nvPicPr>
          <p:cNvPr id="12" name="Picture 11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DC4249CD-2B45-A435-5B21-CFA7042138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49" y="381916"/>
            <a:ext cx="1155700" cy="431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A7568A0-F819-551E-4780-20A651246990}"/>
              </a:ext>
            </a:extLst>
          </p:cNvPr>
          <p:cNvSpPr/>
          <p:nvPr userDrawn="1"/>
        </p:nvSpPr>
        <p:spPr>
          <a:xfrm>
            <a:off x="1024128" y="2162946"/>
            <a:ext cx="3794760" cy="2536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11D903-56F9-B09B-0443-A76786804823}"/>
              </a:ext>
            </a:extLst>
          </p:cNvPr>
          <p:cNvSpPr/>
          <p:nvPr userDrawn="1"/>
        </p:nvSpPr>
        <p:spPr>
          <a:xfrm>
            <a:off x="1131655" y="2264499"/>
            <a:ext cx="3585549" cy="2335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D91551-9B41-0ACF-0BE6-9D174E69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184" y="2889504"/>
            <a:ext cx="2852928" cy="108813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45D3FB1-678F-0A9A-CCB6-435CE57DA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1312" y="2011680"/>
            <a:ext cx="2999232" cy="2843784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l">
              <a:lnSpc>
                <a:spcPct val="150000"/>
              </a:lnSpc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82466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362110-9E75-C1E6-F3D3-769A27CB658B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E61109-4A99-6337-9E7D-6AE0370E2A33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3B4663F-72DF-CD37-DE9D-C35DFB37E8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48BE494-2D3C-A618-4422-6EA94969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9B248-9F11-0A11-E6AF-776D371E14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EFD48A-F270-E4EE-7C35-F4304F3DD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A7DEB86-4C56-EB31-FEEE-EC8AA99FB456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C19EDA-96E7-C255-DFF9-F36A187EBACD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FAD938FE-3B63-4832-B610-64346C069F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B38128B-385C-B928-A4A8-BD98929D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&#10;&#10;Description automatically generated">
            <a:extLst>
              <a:ext uri="{FF2B5EF4-FFF2-40B4-BE49-F238E27FC236}">
                <a16:creationId xmlns:a16="http://schemas.microsoft.com/office/drawing/2014/main" id="{ABAD6905-AD97-1EAF-A4A3-D0BB13B128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3BCB4CA-03FB-81F4-F8A2-FA9C0DBDEB11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138EDBF7-FA56-2BF9-ECFA-6C39FEE8F8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9852" flipH="1">
            <a:off x="1760954" y="2048834"/>
            <a:ext cx="1230524" cy="22873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880" y="978408"/>
            <a:ext cx="37490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C# Error Handling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83880" y="2194560"/>
            <a:ext cx="3749040" cy="430682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Clr>
                <a:srgbClr val="73292A"/>
              </a:buClr>
              <a:buNone/>
              <a:defRPr sz="2400"/>
            </a:lvl1pPr>
            <a:lvl2pPr marL="228600">
              <a:buClr>
                <a:srgbClr val="73292A"/>
              </a:buClr>
              <a:defRPr sz="2000"/>
            </a:lvl2pPr>
            <a:lvl3pPr marL="685800">
              <a:buClr>
                <a:srgbClr val="73292A"/>
              </a:buClr>
              <a:defRPr sz="1800"/>
            </a:lvl3pPr>
            <a:lvl4pPr marL="1143000">
              <a:buClr>
                <a:srgbClr val="73292A"/>
              </a:buClr>
              <a:defRPr sz="1600"/>
            </a:lvl4pPr>
            <a:lvl5pPr marL="1600200">
              <a:buClr>
                <a:srgbClr val="73292A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0FE36A83-31CF-DF76-5708-55ED9FB707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5BF6365E-74A9-6D7B-5F20-7C29F29017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25296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5398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BB4DE27-1913-8274-9943-46641EA0DAB7}"/>
              </a:ext>
            </a:extLst>
          </p:cNvPr>
          <p:cNvSpPr/>
          <p:nvPr userDrawn="1"/>
        </p:nvSpPr>
        <p:spPr>
          <a:xfrm>
            <a:off x="1174276" y="-756"/>
            <a:ext cx="9843449" cy="5690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01AB4A-AE17-BFA4-697C-75EC6407E147}"/>
              </a:ext>
            </a:extLst>
          </p:cNvPr>
          <p:cNvSpPr/>
          <p:nvPr userDrawn="1"/>
        </p:nvSpPr>
        <p:spPr>
          <a:xfrm>
            <a:off x="1604189" y="-13446"/>
            <a:ext cx="8983623" cy="52577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C7F01FE-99A8-35BD-05A1-6D93A2578E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33" y="5110810"/>
            <a:ext cx="1207554" cy="3545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6660DF-FD7A-4340-E854-B4680A6B88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02474" y="-1953000"/>
            <a:ext cx="1485900" cy="5372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2651760"/>
            <a:ext cx="7744968" cy="269748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ctr">
              <a:lnSpc>
                <a:spcPct val="100000"/>
              </a:lnSpc>
              <a:defRPr sz="18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F05D25C-B703-1868-603E-D468EF44D7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8FDB2CC-A975-BC07-042A-228D387E51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6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ADFA29-47E3-2E16-12B7-D8031DC04C0D}"/>
              </a:ext>
            </a:extLst>
          </p:cNvPr>
          <p:cNvSpPr/>
          <p:nvPr userDrawn="1"/>
        </p:nvSpPr>
        <p:spPr>
          <a:xfrm>
            <a:off x="0" y="3377183"/>
            <a:ext cx="12192000" cy="2326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close up of a plant&#10;&#10;Description automatically generated with low confidence">
            <a:extLst>
              <a:ext uri="{FF2B5EF4-FFF2-40B4-BE49-F238E27FC236}">
                <a16:creationId xmlns:a16="http://schemas.microsoft.com/office/drawing/2014/main" id="{D373DB44-C887-96AC-D32D-B7656F28F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7322" y="3187511"/>
            <a:ext cx="1422400" cy="5283200"/>
          </a:xfrm>
          <a:prstGeom prst="rect">
            <a:avLst/>
          </a:prstGeom>
        </p:spPr>
      </p:pic>
      <p:pic>
        <p:nvPicPr>
          <p:cNvPr id="9" name="Picture 8" descr="A picture containing bedclothes, fabric&#10;&#10;Description automatically generated">
            <a:extLst>
              <a:ext uri="{FF2B5EF4-FFF2-40B4-BE49-F238E27FC236}">
                <a16:creationId xmlns:a16="http://schemas.microsoft.com/office/drawing/2014/main" id="{6A080FF9-A96B-AA38-428D-5F2CF533D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00022" y="287485"/>
            <a:ext cx="1485900" cy="53721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150280-02E2-686D-A130-65EBDA15EF13}"/>
              </a:ext>
            </a:extLst>
          </p:cNvPr>
          <p:cNvSpPr/>
          <p:nvPr userDrawn="1"/>
        </p:nvSpPr>
        <p:spPr>
          <a:xfrm>
            <a:off x="232651" y="3633264"/>
            <a:ext cx="11740896" cy="17897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pic>
        <p:nvPicPr>
          <p:cNvPr id="15" name="Picture 14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3DD4D68C-6665-333E-98E8-785116A05A7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0193">
            <a:off x="6957396" y="5090392"/>
            <a:ext cx="856832" cy="832525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27E0939A-D971-0D79-9B6D-834913C959B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979" y="3252854"/>
            <a:ext cx="1206427" cy="6213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53668" y="3977640"/>
            <a:ext cx="9884664" cy="73152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153668" y="4700016"/>
            <a:ext cx="9884664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70832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gree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7200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0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45E1C-47F6-0AF9-7468-BA613D681E1D}"/>
              </a:ext>
            </a:extLst>
          </p:cNvPr>
          <p:cNvSpPr/>
          <p:nvPr userDrawn="1"/>
        </p:nvSpPr>
        <p:spPr>
          <a:xfrm>
            <a:off x="0" y="1533950"/>
            <a:ext cx="12192000" cy="379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abric&#10;&#10;Description automatically generated">
            <a:extLst>
              <a:ext uri="{FF2B5EF4-FFF2-40B4-BE49-F238E27FC236}">
                <a16:creationId xmlns:a16="http://schemas.microsoft.com/office/drawing/2014/main" id="{AB9E0D8B-7031-366D-884B-EB3FABD78C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56236" y="-1772981"/>
            <a:ext cx="2147050" cy="603966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859314F-DCEF-A5A7-C5D9-F0D39AAC9FFA}"/>
              </a:ext>
            </a:extLst>
          </p:cNvPr>
          <p:cNvSpPr/>
          <p:nvPr userDrawn="1"/>
        </p:nvSpPr>
        <p:spPr>
          <a:xfrm>
            <a:off x="225552" y="1796143"/>
            <a:ext cx="11740896" cy="32657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DAAE5EB8-5B6B-6FA6-E6E7-D2F58FDFB4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07543" y="-287017"/>
            <a:ext cx="1051334" cy="3866771"/>
          </a:xfrm>
          <a:prstGeom prst="rect">
            <a:avLst/>
          </a:prstGeom>
        </p:spPr>
      </p:pic>
      <p:pic>
        <p:nvPicPr>
          <p:cNvPr id="19" name="Picture 18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BB1368FF-AA1B-4423-30B1-BE082E6F19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222" y="492338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456" y="2404872"/>
            <a:ext cx="8705088" cy="2002536"/>
          </a:xfrm>
        </p:spPr>
        <p:txBody>
          <a:bodyPr anchor="t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3454" y="3964517"/>
            <a:ext cx="8705089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F5E2B84E-B4F2-ED93-8084-ECFC3B9C38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149667" y="3189069"/>
            <a:ext cx="945473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FDD82133-EB75-7E07-A9CE-730CB7F6CD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3184" y="2136567"/>
            <a:ext cx="941832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17870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375868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26173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28309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28270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63663" y="3926721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65799" y="4286611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280672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16065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18201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733074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66331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668467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8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68136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6424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6424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Picture Placeholder 17">
            <a:extLst>
              <a:ext uri="{FF2B5EF4-FFF2-40B4-BE49-F238E27FC236}">
                <a16:creationId xmlns:a16="http://schemas.microsoft.com/office/drawing/2014/main" id="{B23EF08B-7D0C-7D96-413D-71C22E3F74D0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68136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19">
            <a:extLst>
              <a:ext uri="{FF2B5EF4-FFF2-40B4-BE49-F238E27FC236}">
                <a16:creationId xmlns:a16="http://schemas.microsoft.com/office/drawing/2014/main" id="{A6866782-6675-4F37-E5D2-68CB0191C1A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06424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9">
            <a:extLst>
              <a:ext uri="{FF2B5EF4-FFF2-40B4-BE49-F238E27FC236}">
                <a16:creationId xmlns:a16="http://schemas.microsoft.com/office/drawing/2014/main" id="{9F53AB27-DDFA-AA5D-8253-546C9BBA9CE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06424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22675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39312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39312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7">
            <a:extLst>
              <a:ext uri="{FF2B5EF4-FFF2-40B4-BE49-F238E27FC236}">
                <a16:creationId xmlns:a16="http://schemas.microsoft.com/office/drawing/2014/main" id="{DD9CE7E9-3BC2-0321-457B-61D363708B38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422675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70DD1941-A469-A457-B987-E0E2C300A8A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639312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>
            <a:extLst>
              <a:ext uri="{FF2B5EF4-FFF2-40B4-BE49-F238E27FC236}">
                <a16:creationId xmlns:a16="http://schemas.microsoft.com/office/drawing/2014/main" id="{D6B84B7D-A7EC-6FE1-9925-F78AF0DE230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639312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77214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72200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2200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7">
            <a:extLst>
              <a:ext uri="{FF2B5EF4-FFF2-40B4-BE49-F238E27FC236}">
                <a16:creationId xmlns:a16="http://schemas.microsoft.com/office/drawing/2014/main" id="{AA1AC2FE-336D-4E7F-2C86-6A8C29BA8F90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677214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FA370BF1-09EC-DBE1-5118-8A92A0F90BC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72200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5089D72C-E865-F5D3-CB1E-050AEF68445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172200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9317533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705088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05088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Picture Placeholder 17">
            <a:extLst>
              <a:ext uri="{FF2B5EF4-FFF2-40B4-BE49-F238E27FC236}">
                <a16:creationId xmlns:a16="http://schemas.microsoft.com/office/drawing/2014/main" id="{4F7ECA98-24CD-8CC5-A3EC-BFF5E9B11748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9317533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Text Placeholder 19">
            <a:extLst>
              <a:ext uri="{FF2B5EF4-FFF2-40B4-BE49-F238E27FC236}">
                <a16:creationId xmlns:a16="http://schemas.microsoft.com/office/drawing/2014/main" id="{46CBECF2-D93E-3DF9-064C-CB4A3262B6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05088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9">
            <a:extLst>
              <a:ext uri="{FF2B5EF4-FFF2-40B4-BE49-F238E27FC236}">
                <a16:creationId xmlns:a16="http://schemas.microsoft.com/office/drawing/2014/main" id="{71E06E16-A083-B853-8155-7FF97AD1DE8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05088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3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r>
              <a:rPr lang="en-US" dirty="0"/>
              <a:t>C# Error Handling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80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r>
              <a:rPr lang="en-US" dirty="0"/>
              <a:t>For </a:t>
            </a:r>
            <a:r>
              <a:rPr lang="en-US" dirty="0" err="1"/>
              <a:t>PhillyDotNet</a:t>
            </a:r>
            <a:r>
              <a:rPr lang="en-US" dirty="0"/>
              <a:t> 5/17/23</a:t>
            </a:r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9" r:id="rId3"/>
    <p:sldLayoutId id="2147483651" r:id="rId4"/>
    <p:sldLayoutId id="2147483650" r:id="rId5"/>
    <p:sldLayoutId id="2147483663" r:id="rId6"/>
    <p:sldLayoutId id="2147483665" r:id="rId7"/>
    <p:sldLayoutId id="2147483660" r:id="rId8"/>
    <p:sldLayoutId id="2147483661" r:id="rId9"/>
    <p:sldLayoutId id="2147483662" r:id="rId10"/>
    <p:sldLayoutId id="2147483666" r:id="rId11"/>
    <p:sldLayoutId id="2147483653" r:id="rId12"/>
    <p:sldLayoutId id="2147483664" r:id="rId13"/>
    <p:sldLayoutId id="2147483667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73292A"/>
        </a:buClr>
        <a:buFont typeface="Arial" panose="020B0604020202020204" pitchFamily="34" charset="0"/>
        <a:buChar char="•"/>
        <a:defRPr sz="2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cintyre321/OneOf" TargetMode="External"/><Relationship Id="rId3" Type="http://schemas.openxmlformats.org/officeDocument/2006/relationships/hyperlink" Target="https://www.softwaretestinghelp.com/c-sharp/csharp-exception-handling/" TargetMode="External"/><Relationship Id="rId7" Type="http://schemas.openxmlformats.org/officeDocument/2006/relationships/hyperlink" Target="https://www.tutorialspoint.com/csharp/csharp_exception_handling.htm" TargetMode="External"/><Relationship Id="rId2" Type="http://schemas.openxmlformats.org/officeDocument/2006/relationships/hyperlink" Target="https://learn.microsoft.com/en-us/dotnet/api/system.appdomain.unhandledexception?view=net-7.0" TargetMode="Externa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andrewlock.net/exploring-dotnet-6-part-11-callerargumentexpression-and-throw-helpers/" TargetMode="External"/><Relationship Id="rId5" Type="http://schemas.openxmlformats.org/officeDocument/2006/relationships/hyperlink" Target="https://github.com/FluentValidation/FluentValidation" TargetMode="External"/><Relationship Id="rId4" Type="http://schemas.openxmlformats.org/officeDocument/2006/relationships/hyperlink" Target="https://kumarashwinhubert.com/10-exception-handling-best-practices-in-csharp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louis@squideyes.com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linkedin.com/in/louis-berma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quideyes/PdnErrorHandling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quideyes/Fundamentals" TargetMode="Externa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lust.co/seq" TargetMode="External"/><Relationship Id="rId2" Type="http://schemas.openxmlformats.org/officeDocument/2006/relationships/hyperlink" Target="https://docs.datalust.co/docs/getting-started-with-docker" TargetMode="Externa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github.com/datalust/seq-cheat-sheets" TargetMode="External"/><Relationship Id="rId4" Type="http://schemas.openxmlformats.org/officeDocument/2006/relationships/hyperlink" Target="https://serilog.net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180B-35BA-C28E-820F-59C84FBDD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C# Error Handling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260E8-21BF-1371-4767-5E86248A7A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Louis Berman​</a:t>
            </a:r>
          </a:p>
        </p:txBody>
      </p:sp>
    </p:spTree>
    <p:extLst>
      <p:ext uri="{BB962C8B-B14F-4D97-AF65-F5344CB8AC3E}">
        <p14:creationId xmlns:p14="http://schemas.microsoft.com/office/powerpoint/2010/main" val="317718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7400-16EC-7420-98C9-85AE78865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9D9A43-F514-B554-AA9E-56BD7F13E8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D3A1D-51D2-9DA8-0ECB-6B829F1B0E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27FCF1-D7FF-296F-5C10-F38C7F2517C5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hlinkClick r:id="rId2"/>
              </a:rPr>
              <a:t>AppDomain.UnhandledException</a:t>
            </a:r>
            <a:r>
              <a:rPr lang="en-US" dirty="0">
                <a:hlinkClick r:id="rId2"/>
              </a:rPr>
              <a:t> Event</a:t>
            </a:r>
            <a:endParaRPr lang="en-US" dirty="0"/>
          </a:p>
          <a:p>
            <a:r>
              <a:rPr lang="en-US" dirty="0">
                <a:hlinkClick r:id="rId3"/>
              </a:rPr>
              <a:t>Exception Handling (w/Examples)</a:t>
            </a:r>
            <a:endParaRPr lang="en-US" dirty="0"/>
          </a:p>
          <a:p>
            <a:r>
              <a:rPr lang="en-US" dirty="0">
                <a:hlinkClick r:id="rId4"/>
              </a:rPr>
              <a:t>Exception Handling Best Practices</a:t>
            </a:r>
            <a:r>
              <a:rPr lang="en-US" dirty="0"/>
              <a:t> </a:t>
            </a:r>
          </a:p>
          <a:p>
            <a:r>
              <a:rPr lang="en-US" dirty="0" err="1">
                <a:hlinkClick r:id="rId5"/>
              </a:rPr>
              <a:t>FluentValidation</a:t>
            </a:r>
            <a:r>
              <a:rPr lang="en-US" dirty="0"/>
              <a:t> </a:t>
            </a:r>
          </a:p>
          <a:p>
            <a:r>
              <a:rPr lang="en-US" dirty="0" err="1">
                <a:hlinkClick r:id="rId6"/>
              </a:rPr>
              <a:t>CallerArgumentExpression</a:t>
            </a:r>
            <a:endParaRPr lang="en-US" dirty="0"/>
          </a:p>
          <a:p>
            <a:r>
              <a:rPr lang="en-US" dirty="0">
                <a:hlinkClick r:id="rId7"/>
              </a:rPr>
              <a:t>Exception Handling Tutorial (Simple)</a:t>
            </a:r>
            <a:endParaRPr lang="en-US" dirty="0"/>
          </a:p>
          <a:p>
            <a:r>
              <a:rPr lang="en-US" dirty="0" err="1">
                <a:hlinkClick r:id="rId8"/>
              </a:rPr>
              <a:t>OneOf</a:t>
            </a:r>
            <a:r>
              <a:rPr lang="en-US" dirty="0">
                <a:hlinkClick r:id="rId8"/>
              </a:rPr>
              <a:t> (Discriminated Unions)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337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EF71EDF-932A-10A8-F190-8110B1D18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614D20E-E99C-0775-1C0E-596ABECBCC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Stump The Chump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533BDB-0C46-B2A6-5405-DAEA5ECE7C92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D1B37-DDA4-A99A-F4D5-E7EDB7B1195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793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EB5DC-8C2B-5750-6E12-9A35C0FF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90251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088D1-E89A-FD55-EB44-4941177453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026A48-6EF8-D4D0-2C6E-1F96935EA5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24" name="Picture Placeholder 2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975457BD-EF3E-E5A7-81BD-88B7E99B86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56119" y="1459924"/>
            <a:ext cx="2322368" cy="2322368"/>
          </a:xfrm>
          <a:prstGeom prst="ellipse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5EBF4FF-231D-D5F5-9C33-7A6955B1DA65}"/>
              </a:ext>
            </a:extLst>
          </p:cNvPr>
          <p:cNvSpPr txBox="1"/>
          <p:nvPr/>
        </p:nvSpPr>
        <p:spPr>
          <a:xfrm>
            <a:off x="1948301" y="3843021"/>
            <a:ext cx="2909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LOUIS BERMAN</a:t>
            </a:r>
          </a:p>
          <a:p>
            <a:pPr algn="ctr"/>
            <a:r>
              <a:rPr lang="en-US" sz="1600"/>
              <a:t>CTO; </a:t>
            </a:r>
            <a:r>
              <a:rPr lang="en-US" sz="1600" dirty="0"/>
              <a:t>SquidEyes, LLC</a:t>
            </a:r>
          </a:p>
          <a:p>
            <a:pPr algn="ctr"/>
            <a:r>
              <a:rPr lang="en-US" sz="1600" dirty="0">
                <a:hlinkClick r:id="rId3"/>
              </a:rPr>
              <a:t>louis@squideyes.com</a:t>
            </a:r>
            <a:r>
              <a:rPr lang="en-US" sz="1600" dirty="0"/>
              <a:t>, </a:t>
            </a:r>
            <a:r>
              <a:rPr lang="en-US" sz="1600" dirty="0" err="1">
                <a:hlinkClick r:id="rId4"/>
              </a:rPr>
              <a:t>linkedin</a:t>
            </a:r>
            <a:endParaRPr lang="en-US" sz="1600" dirty="0"/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2576F44A-F622-D024-D1D1-9612EB979836}"/>
              </a:ext>
            </a:extLst>
          </p:cNvPr>
          <p:cNvSpPr txBox="1">
            <a:spLocks/>
          </p:cNvSpPr>
          <p:nvPr/>
        </p:nvSpPr>
        <p:spPr>
          <a:xfrm>
            <a:off x="5169477" y="1481238"/>
            <a:ext cx="5127914" cy="34336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I’ve founded companies, led all sorts of teams, built interesting software, invented stuff, open-sourced . . . source, used giant telescopes to stuff my eyeballs full of photons, and managed to be that most rare sort of cat: a currency trader who </a:t>
            </a:r>
            <a:r>
              <a:rPr lang="en-US" sz="2400" u="sng" dirty="0"/>
              <a:t>isn’t</a:t>
            </a:r>
            <a:r>
              <a:rPr lang="en-US" sz="2400" dirty="0"/>
              <a:t> broke. A happily-expatriate New Yorker, I live in Drexel Hill with my lovely and talented set/costume designer wife, Marie Anne Chiment.</a:t>
            </a:r>
            <a:endParaRPr lang="en-HU" sz="2400" dirty="0"/>
          </a:p>
        </p:txBody>
      </p:sp>
    </p:spTree>
    <p:extLst>
      <p:ext uri="{BB962C8B-B14F-4D97-AF65-F5344CB8AC3E}">
        <p14:creationId xmlns:p14="http://schemas.microsoft.com/office/powerpoint/2010/main" val="520700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C0656A-03D4-604F-7394-55A2D140D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A84B1C-EC69-5973-72A1-9A5E1B9B3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170221D-66CC-45FA-E48A-FAC1E3CD7A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</a:t>
            </a:r>
          </a:p>
        </p:txBody>
      </p:sp>
      <p:pic>
        <p:nvPicPr>
          <p:cNvPr id="12" name="Picture 11" descr="A qr code with black squares&#10;&#10;Description automatically generated with low confidence">
            <a:extLst>
              <a:ext uri="{FF2B5EF4-FFF2-40B4-BE49-F238E27FC236}">
                <a16:creationId xmlns:a16="http://schemas.microsoft.com/office/drawing/2014/main" id="{95E83E01-7639-AB6D-AFE8-4533F64C0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390" y="1242135"/>
            <a:ext cx="4242816" cy="424281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2D4AFD4-BEE8-4121-EB83-EE6C61E67FA9}"/>
              </a:ext>
            </a:extLst>
          </p:cNvPr>
          <p:cNvSpPr txBox="1"/>
          <p:nvPr/>
        </p:nvSpPr>
        <p:spPr>
          <a:xfrm>
            <a:off x="6455390" y="5484951"/>
            <a:ext cx="4399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https://github.com/squideyes/PdnErrorHandling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56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880" y="957628"/>
            <a:ext cx="3749040" cy="132588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  <a:latin typeface="Baskerville Old Face" panose="02020602080505020303" pitchFamily="18" charset="77"/>
                <a:cs typeface="Calibri Light"/>
              </a:rPr>
              <a:t>Agenda</a:t>
            </a:r>
            <a:endParaRPr lang="en-US" dirty="0">
              <a:solidFill>
                <a:schemeClr val="accent3"/>
              </a:solidFill>
              <a:latin typeface="Baskerville Old Face" panose="02020602080505020303" pitchFamily="18" charset="77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0AC0D-F624-B281-1AB5-687E5F6B32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pic>
        <p:nvPicPr>
          <p:cNvPr id="10" name="Picture 9" descr="Floral leaf accent">
            <a:extLst>
              <a:ext uri="{FF2B5EF4-FFF2-40B4-BE49-F238E27FC236}">
                <a16:creationId xmlns:a16="http://schemas.microsoft.com/office/drawing/2014/main" id="{08A3395B-5659-47E4-8F54-71340961F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1633" flipH="1">
            <a:off x="1654192" y="3058939"/>
            <a:ext cx="1243661" cy="790090"/>
          </a:xfrm>
          <a:prstGeom prst="rect">
            <a:avLst/>
          </a:prstGeom>
        </p:spPr>
      </p:pic>
      <p:pic>
        <p:nvPicPr>
          <p:cNvPr id="1929" name="Picture 1928" descr="Floral leaf accent">
            <a:extLst>
              <a:ext uri="{FF2B5EF4-FFF2-40B4-BE49-F238E27FC236}">
                <a16:creationId xmlns:a16="http://schemas.microsoft.com/office/drawing/2014/main" id="{CF8E7A1B-4724-55CB-6FAD-D8E7562935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260" y="2342954"/>
            <a:ext cx="1791038" cy="203369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83880" y="2173780"/>
            <a:ext cx="3749040" cy="34321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Introduction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The Basics</a:t>
            </a:r>
          </a:p>
          <a:p>
            <a:pPr>
              <a:spcBef>
                <a:spcPts val="0"/>
              </a:spcBef>
            </a:pPr>
            <a:r>
              <a:rPr lang="en-US" dirty="0" err="1">
                <a:latin typeface="Gill Sans Nova Light" panose="020B0302020104020203" pitchFamily="34" charset="0"/>
                <a:cs typeface="Gill Sans Light" panose="020B0302020104020203" pitchFamily="34" charset="-79"/>
              </a:rPr>
              <a:t>FluentValidation</a:t>
            </a:r>
            <a:endParaRPr lang="en-US" dirty="0">
              <a:latin typeface="Gill Sans Nova Light" panose="020B0302020104020203" pitchFamily="34" charset="0"/>
              <a:cs typeface="Gill Sans Light" panose="020B0302020104020203" pitchFamily="34" charset="-79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 err="1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LogSmart</a:t>
            </a:r>
            <a:endParaRPr lang="en-US" sz="24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Resources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Gill Sans Nova Light" panose="020B0302020104020203" pitchFamily="34" charset="0"/>
                <a:cs typeface="Gill Sans Light" panose="020B0302020104020203" pitchFamily="34" charset="-79"/>
              </a:rPr>
              <a:t>Q and A</a:t>
            </a:r>
            <a:endParaRPr lang="en-US" sz="24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endParaRPr>
          </a:p>
          <a:p>
            <a:endParaRPr lang="en-US" dirty="0">
              <a:solidFill>
                <a:schemeClr val="accent3"/>
              </a:solidFill>
              <a:latin typeface="Gill Sans Nova Light" panose="020B0302020104020203" pitchFamily="34" charset="0"/>
              <a:cs typeface="Calibri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47406-5839-A735-732D-5690E6315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884A3-BD82-0FC6-A582-54DD17DB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527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2655-34DF-25F9-4640-B2CE5329A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85715-2793-160B-269E-D9516C84D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/>
              <a:t>An error does not become a mistake, until you refuse to correct it. </a:t>
            </a:r>
          </a:p>
          <a:p>
            <a:r>
              <a:rPr lang="en-US" dirty="0"/>
              <a:t>— Orlando A. Battista —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09A75-5E9A-C165-5A1D-764F9E96B7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999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86A21D-C5EF-E6FE-F9E1-18079E2CB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2C7B56-00FC-6ED0-D322-B1ABB6C0563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800" dirty="0"/>
              <a:t>Standard and custom exceptions inherit from </a:t>
            </a:r>
            <a:r>
              <a:rPr lang="en-US" sz="2800" b="1" dirty="0" err="1"/>
              <a:t>System.Exception</a:t>
            </a:r>
            <a:endParaRPr lang="en-US" sz="2800" b="1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/>
              <a:t>The (not quite modern) way to handle errors in C#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400" dirty="0"/>
              <a:t>Slow, memory intensive, the call-stack can be less-than-helpful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Try to use Discriminated Unions (i.e. </a:t>
            </a:r>
            <a:r>
              <a:rPr lang="en-US" b="1" dirty="0" err="1"/>
              <a:t>OneOf</a:t>
            </a:r>
            <a:r>
              <a:rPr lang="en-US" dirty="0"/>
              <a:t>) instead</a:t>
            </a:r>
            <a:endParaRPr lang="en-US" sz="28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/>
              <a:t>An exception is thrown when </a:t>
            </a:r>
            <a:r>
              <a:rPr lang="en-US" sz="2400" dirty="0"/>
              <a:t>code reaches a </a:t>
            </a:r>
            <a:r>
              <a:rPr lang="en-US" sz="2400" b="1" dirty="0"/>
              <a:t>throw </a:t>
            </a:r>
            <a:r>
              <a:rPr lang="en-US" sz="2400" dirty="0"/>
              <a:t>statement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Typically thrown by “your” code but can be thrown by the runtime, too</a:t>
            </a:r>
          </a:p>
          <a:p>
            <a:pPr lvl="2">
              <a:lnSpc>
                <a:spcPct val="80000"/>
              </a:lnSpc>
              <a:defRPr/>
            </a:pPr>
            <a:r>
              <a:rPr lang="en-US" dirty="0" err="1"/>
              <a:t>DivideByZeroException</a:t>
            </a:r>
            <a:r>
              <a:rPr lang="en-US" dirty="0"/>
              <a:t>, </a:t>
            </a:r>
            <a:r>
              <a:rPr lang="en-US" dirty="0" err="1"/>
              <a:t>SomeSortOfLibraryException</a:t>
            </a:r>
            <a:r>
              <a:rPr lang="en-US" dirty="0"/>
              <a:t>, etc.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Should only be used for handling errors that are . . . exceptional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419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D22DC-8A28-F5AA-6D16-2184D9C71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Helpers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9A1B00-D1F2-83A7-D406-175FCEAB45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B8482B-9EC3-2543-C001-05D2A8CC3D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51DB7C-2F4E-2624-1090-7CAB902705E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ROLL YOUR OWN </a:t>
            </a:r>
            <a:r>
              <a:rPr lang="en-US" dirty="0"/>
              <a:t>(from </a:t>
            </a:r>
            <a:r>
              <a:rPr lang="en-US" dirty="0" err="1"/>
              <a:t>BasicsDemo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b="1" dirty="0" err="1"/>
              <a:t>Safe.Do</a:t>
            </a:r>
            <a:r>
              <a:rPr lang="en-US" dirty="0"/>
              <a:t> – Tries to invoke an action, “eating” any resulting Exception </a:t>
            </a:r>
          </a:p>
          <a:p>
            <a:pPr marL="0" indent="0">
              <a:buNone/>
            </a:pPr>
            <a:r>
              <a:rPr lang="en-US" b="1" dirty="0" err="1"/>
              <a:t>Safe.Convert</a:t>
            </a:r>
            <a:r>
              <a:rPr lang="en-US" dirty="0"/>
              <a:t> – Converts a value, if possible, or returns default</a:t>
            </a:r>
          </a:p>
          <a:p>
            <a:pPr marL="0" indent="0">
              <a:buNone/>
            </a:pPr>
            <a:r>
              <a:rPr lang="en-US" b="1" dirty="0" err="1"/>
              <a:t>Safe.TryConvert</a:t>
            </a:r>
            <a:r>
              <a:rPr lang="en-US" dirty="0"/>
              <a:t> – Safe value conversion in a tradition try/get format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SQUIDEYES.FUNDAMENTALS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https://github.com/squideyes/Fundamentals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350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ECAC0-2F45-ACF1-D122-820B32527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LogSmart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4E4DFD-46B2-F47C-6DD2-65641A4A14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DFCB35-6190-C2E5-0329-531D2C6F75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70B379-EEEC-50B3-65A0-D46B2928E93B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Setup: </a:t>
            </a:r>
            <a:r>
              <a:rPr lang="en-US" b="1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https://docs.datalust.co/docs/getting-started-with-docker</a:t>
            </a:r>
            <a:r>
              <a:rPr lang="en-US" dirty="0"/>
              <a:t> </a:t>
            </a:r>
          </a:p>
          <a:p>
            <a:r>
              <a:rPr lang="en-US" dirty="0"/>
              <a:t>Designed to work hand-in-hand with </a:t>
            </a:r>
            <a:r>
              <a:rPr lang="en-US" dirty="0" err="1"/>
              <a:t>Serilog</a:t>
            </a:r>
            <a:r>
              <a:rPr lang="en-US" dirty="0"/>
              <a:t> &amp; Seq</a:t>
            </a:r>
          </a:p>
          <a:p>
            <a:r>
              <a:rPr lang="en-US" dirty="0"/>
              <a:t>Opinionated, but not a NuGet (you may want to add your own spin)</a:t>
            </a:r>
          </a:p>
          <a:p>
            <a:r>
              <a:rPr lang="en-US" dirty="0"/>
              <a:t>Mediates logging through standard and customized “log-items”</a:t>
            </a:r>
          </a:p>
          <a:p>
            <a:pPr lvl="1"/>
            <a:r>
              <a:rPr lang="en-US" dirty="0"/>
              <a:t>Free-form log messages may also be intermingled with log-items</a:t>
            </a:r>
          </a:p>
          <a:p>
            <a:r>
              <a:rPr lang="en-US" dirty="0"/>
              <a:t>See </a:t>
            </a:r>
            <a:r>
              <a:rPr lang="en-US" dirty="0">
                <a:hlinkClick r:id="rId3"/>
              </a:rPr>
              <a:t>https://datalust.co/seq</a:t>
            </a:r>
            <a:r>
              <a:rPr lang="en-US" dirty="0"/>
              <a:t> and </a:t>
            </a:r>
            <a:r>
              <a:rPr lang="en-US" dirty="0">
                <a:hlinkClick r:id="rId4"/>
              </a:rPr>
              <a:t>https://serilog.net/</a:t>
            </a:r>
            <a:r>
              <a:rPr lang="en-US" dirty="0"/>
              <a:t> for (lots of) details</a:t>
            </a:r>
          </a:p>
          <a:p>
            <a:r>
              <a:rPr lang="en-US" dirty="0"/>
              <a:t>Seq cheat-sheets: </a:t>
            </a:r>
            <a:r>
              <a:rPr lang="en-US" dirty="0">
                <a:hlinkClick r:id="rId5"/>
              </a:rPr>
              <a:t>https://github.com/datalust/seq-cheat-sheets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146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A2D5226-3C7F-080B-F02F-571E8E995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CDF699A-D385-EC11-A915-33E642CC4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7471" y="1933753"/>
            <a:ext cx="2999232" cy="284378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/>
              <a:t>BasicsDemo</a:t>
            </a: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/>
              <a:t>LoggingDemo</a:t>
            </a: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/>
              <a:t>OneOfDemo</a:t>
            </a: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/>
              <a:t>ValidationDemo</a:t>
            </a:r>
            <a:endParaRPr lang="en-US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CF8E12-797F-B257-27DB-F0397A36E0E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F7E53-DFC8-B0B6-DBBB-A2CA98EAFE9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453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0">
      <a:dk1>
        <a:srgbClr val="000000"/>
      </a:dk1>
      <a:lt1>
        <a:srgbClr val="FFFFFF"/>
      </a:lt1>
      <a:dk2>
        <a:srgbClr val="CAD8D6"/>
      </a:dk2>
      <a:lt2>
        <a:srgbClr val="E7E6E6"/>
      </a:lt2>
      <a:accent1>
        <a:srgbClr val="7E8679"/>
      </a:accent1>
      <a:accent2>
        <a:srgbClr val="72292A"/>
      </a:accent2>
      <a:accent3>
        <a:srgbClr val="4A3A1C"/>
      </a:accent3>
      <a:accent4>
        <a:srgbClr val="E47D60"/>
      </a:accent4>
      <a:accent5>
        <a:srgbClr val="CEBBAF"/>
      </a:accent5>
      <a:accent6>
        <a:srgbClr val="E8DAC4"/>
      </a:accent6>
      <a:hlink>
        <a:srgbClr val="3968F6"/>
      </a:hlink>
      <a:folHlink>
        <a:srgbClr val="954F72"/>
      </a:folHlink>
    </a:clrScheme>
    <a:fontScheme name="Custom 23">
      <a:majorFont>
        <a:latin typeface="Baskerville Old Face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loral-Flourish_Win32_CP_v8" id="{BCFB3359-BC8B-4F4E-99DD-822A55018E7C}" vid="{7DF7CEC2-9D9A-40F6-95E4-E2F6E93D64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ACE2AAA-C718-435C-B4E6-95A08ACAC44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BB2F3B-6257-41BB-8B64-5AC7494F274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614EFF02-EA18-493C-972D-813DB244CB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{75EF0246-78E6-4D25-9B39-4B5095153AD9}tf56410444_win32</Template>
  <TotalTime>802</TotalTime>
  <Words>455</Words>
  <Application>Microsoft Office PowerPoint</Application>
  <PresentationFormat>Widescreen</PresentationFormat>
  <Paragraphs>79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Baskerville</vt:lpstr>
      <vt:lpstr>Baskerville Old Face</vt:lpstr>
      <vt:lpstr>Calibri</vt:lpstr>
      <vt:lpstr>Gill Sans Light</vt:lpstr>
      <vt:lpstr>Gill Sans Nova</vt:lpstr>
      <vt:lpstr>Gill Sans Nova Light</vt:lpstr>
      <vt:lpstr>Office Theme</vt:lpstr>
      <vt:lpstr>C# Error Handling</vt:lpstr>
      <vt:lpstr>PowerPoint Presentation</vt:lpstr>
      <vt:lpstr>PowerPoint Presentation</vt:lpstr>
      <vt:lpstr>Agenda</vt:lpstr>
      <vt:lpstr>Introduction</vt:lpstr>
      <vt:lpstr>Exceptions</vt:lpstr>
      <vt:lpstr>Helpers</vt:lpstr>
      <vt:lpstr>LogSmart</vt:lpstr>
      <vt:lpstr>Demos</vt:lpstr>
      <vt:lpstr>Resources</vt:lpstr>
      <vt:lpstr>Q &amp; 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Louis Berman</dc:creator>
  <cp:lastModifiedBy>Louis Berman</cp:lastModifiedBy>
  <cp:revision>4</cp:revision>
  <dcterms:created xsi:type="dcterms:W3CDTF">2023-03-08T01:54:46Z</dcterms:created>
  <dcterms:modified xsi:type="dcterms:W3CDTF">2023-05-17T02:56:44Z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