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310" r:id="rId6"/>
    <p:sldId id="323" r:id="rId7"/>
    <p:sldId id="296" r:id="rId8"/>
    <p:sldId id="306" r:id="rId9"/>
    <p:sldId id="317" r:id="rId10"/>
    <p:sldId id="318" r:id="rId11"/>
    <p:sldId id="322" r:id="rId12"/>
    <p:sldId id="324" r:id="rId13"/>
    <p:sldId id="321" r:id="rId14"/>
    <p:sldId id="32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A5D07-0137-4DBD-BF27-8F56D5CE6DBB}" v="62" dt="2023-05-17T02:20:00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879" autoAdjust="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Berman" userId="a562264b7ba45ef8" providerId="LiveId" clId="{27659EDE-4319-42B0-BDB8-1574B1601A57}"/>
    <pc:docChg chg="undo custSel modSld modMainMaster">
      <pc:chgData name="Louis Berman" userId="a562264b7ba45ef8" providerId="LiveId" clId="{27659EDE-4319-42B0-BDB8-1574B1601A57}" dt="2023-05-13T12:08:57.537" v="191" actId="20577"/>
      <pc:docMkLst>
        <pc:docMk/>
      </pc:docMkLst>
      <pc:sldChg chg="modSp mod">
        <pc:chgData name="Louis Berman" userId="a562264b7ba45ef8" providerId="LiveId" clId="{27659EDE-4319-42B0-BDB8-1574B1601A57}" dt="2023-05-13T12:05:27.940" v="143" actId="20577"/>
        <pc:sldMkLst>
          <pc:docMk/>
          <pc:sldMk cId="1859527893" sldId="296"/>
        </pc:sldMkLst>
        <pc:spChg chg="mod">
          <ac:chgData name="Louis Berman" userId="a562264b7ba45ef8" providerId="LiveId" clId="{27659EDE-4319-42B0-BDB8-1574B1601A57}" dt="2023-05-13T12:05:27.940" v="143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modSp mod">
        <pc:chgData name="Louis Berman" userId="a562264b7ba45ef8" providerId="LiveId" clId="{27659EDE-4319-42B0-BDB8-1574B1601A57}" dt="2023-05-13T11:58:15.954" v="28" actId="20577"/>
        <pc:sldMkLst>
          <pc:docMk/>
          <pc:sldMk cId="317718070" sldId="305"/>
        </pc:sldMkLst>
        <pc:spChg chg="mod">
          <ac:chgData name="Louis Berman" userId="a562264b7ba45ef8" providerId="LiveId" clId="{27659EDE-4319-42B0-BDB8-1574B1601A57}" dt="2023-05-13T11:58:15.954" v="28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27659EDE-4319-42B0-BDB8-1574B1601A57}" dt="2023-05-13T11:58:07.354" v="11" actId="20577"/>
          <ac:spMkLst>
            <pc:docMk/>
            <pc:sldMk cId="317718070" sldId="305"/>
            <ac:spMk id="3" creationId="{626260E8-21BF-1371-4767-5E86248A7A7B}"/>
          </ac:spMkLst>
        </pc:spChg>
      </pc:sldChg>
      <pc:sldChg chg="modSp mod">
        <pc:chgData name="Louis Berman" userId="a562264b7ba45ef8" providerId="LiveId" clId="{27659EDE-4319-42B0-BDB8-1574B1601A57}" dt="2023-05-13T12:01:16.120" v="48" actId="404"/>
        <pc:sldMkLst>
          <pc:docMk/>
          <pc:sldMk cId="1732999477" sldId="306"/>
        </pc:sldMkLst>
        <pc:spChg chg="mod">
          <ac:chgData name="Louis Berman" userId="a562264b7ba45ef8" providerId="LiveId" clId="{27659EDE-4319-42B0-BDB8-1574B1601A57}" dt="2023-05-13T12:01:16.120" v="48" actId="404"/>
          <ac:spMkLst>
            <pc:docMk/>
            <pc:sldMk cId="1732999477" sldId="306"/>
            <ac:spMk id="3" creationId="{1A585715-2793-160B-269E-D9516C84D73A}"/>
          </ac:spMkLst>
        </pc:spChg>
      </pc:sldChg>
      <pc:sldChg chg="modSp mod">
        <pc:chgData name="Louis Berman" userId="a562264b7ba45ef8" providerId="LiveId" clId="{27659EDE-4319-42B0-BDB8-1574B1601A57}" dt="2023-05-13T12:06:22.083" v="174" actId="20577"/>
        <pc:sldMkLst>
          <pc:docMk/>
          <pc:sldMk cId="2790251853" sldId="316"/>
        </pc:sldMkLst>
        <pc:spChg chg="mod">
          <ac:chgData name="Louis Berman" userId="a562264b7ba45ef8" providerId="LiveId" clId="{27659EDE-4319-42B0-BDB8-1574B1601A57}" dt="2023-05-13T12:06:22.083" v="174" actId="20577"/>
          <ac:spMkLst>
            <pc:docMk/>
            <pc:sldMk cId="2790251853" sldId="316"/>
            <ac:spMk id="5" creationId="{AAF5CF3F-E5EF-5769-3F83-24ADB4412BBF}"/>
          </ac:spMkLst>
        </pc:spChg>
      </pc:sldChg>
      <pc:sldMasterChg chg="modSldLayout">
        <pc:chgData name="Louis Berman" userId="a562264b7ba45ef8" providerId="LiveId" clId="{27659EDE-4319-42B0-BDB8-1574B1601A57}" dt="2023-05-13T12:08:57.537" v="191" actId="20577"/>
        <pc:sldMasterMkLst>
          <pc:docMk/>
          <pc:sldMasterMk cId="1788353970" sldId="2147483648"/>
        </pc:sldMasterMkLst>
        <pc:sldLayoutChg chg="modSp mod">
          <pc:chgData name="Louis Berman" userId="a562264b7ba45ef8" providerId="LiveId" clId="{27659EDE-4319-42B0-BDB8-1574B1601A57}" dt="2023-05-13T12:08:57.537" v="191" actId="20577"/>
          <pc:sldLayoutMkLst>
            <pc:docMk/>
            <pc:sldMasterMk cId="1788353970" sldId="2147483648"/>
            <pc:sldLayoutMk cId="953980513" sldId="2147483668"/>
          </pc:sldLayoutMkLst>
          <pc:spChg chg="mod">
            <ac:chgData name="Louis Berman" userId="a562264b7ba45ef8" providerId="LiveId" clId="{27659EDE-4319-42B0-BDB8-1574B1601A57}" dt="2023-05-13T12:08:57.537" v="191" actId="20577"/>
            <ac:spMkLst>
              <pc:docMk/>
              <pc:sldMasterMk cId="1788353970" sldId="2147483648"/>
              <pc:sldLayoutMk cId="953980513" sldId="2147483668"/>
              <ac:spMk id="8" creationId="{3A51CCCC-1589-401D-AE98-FC28716301EF}"/>
            </ac:spMkLst>
          </pc:spChg>
        </pc:sldLayoutChg>
      </pc:sldMasterChg>
    </pc:docChg>
  </pc:docChgLst>
  <pc:docChgLst>
    <pc:chgData name="Louis Berman" userId="a562264b7ba45ef8" providerId="LiveId" clId="{54B41100-9A88-4D19-86C2-D393F773221B}"/>
    <pc:docChg chg="modSld">
      <pc:chgData name="Louis Berman" userId="a562264b7ba45ef8" providerId="LiveId" clId="{54B41100-9A88-4D19-86C2-D393F773221B}" dt="2023-03-08T01:56:05.574" v="27" actId="20577"/>
      <pc:docMkLst>
        <pc:docMk/>
      </pc:docMkLst>
      <pc:sldChg chg="modSp mod">
        <pc:chgData name="Louis Berman" userId="a562264b7ba45ef8" providerId="LiveId" clId="{54B41100-9A88-4D19-86C2-D393F773221B}" dt="2023-03-08T01:56:05.574" v="27" actId="20577"/>
        <pc:sldMkLst>
          <pc:docMk/>
          <pc:sldMk cId="317718070" sldId="305"/>
        </pc:sldMkLst>
        <pc:spChg chg="mod">
          <ac:chgData name="Louis Berman" userId="a562264b7ba45ef8" providerId="LiveId" clId="{54B41100-9A88-4D19-86C2-D393F773221B}" dt="2023-03-08T01:55:58.175" v="13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54B41100-9A88-4D19-86C2-D393F773221B}" dt="2023-03-08T01:56:05.574" v="27" actId="20577"/>
          <ac:spMkLst>
            <pc:docMk/>
            <pc:sldMk cId="317718070" sldId="305"/>
            <ac:spMk id="3" creationId="{626260E8-21BF-1371-4767-5E86248A7A7B}"/>
          </ac:spMkLst>
        </pc:spChg>
      </pc:sldChg>
    </pc:docChg>
  </pc:docChgLst>
  <pc:docChgLst>
    <pc:chgData name="Louis Berman" userId="a562264b7ba45ef8" providerId="LiveId" clId="{47BA5D07-0137-4DBD-BF27-8F56D5CE6DBB}"/>
    <pc:docChg chg="undo redo custSel addSld delSld modSld sldOrd modMainMaster">
      <pc:chgData name="Louis Berman" userId="a562264b7ba45ef8" providerId="LiveId" clId="{47BA5D07-0137-4DBD-BF27-8F56D5CE6DBB}" dt="2023-05-17T02:22:39.336" v="2883" actId="20577"/>
      <pc:docMkLst>
        <pc:docMk/>
      </pc:docMkLst>
      <pc:sldChg chg="modSp add del mod">
        <pc:chgData name="Louis Berman" userId="a562264b7ba45ef8" providerId="LiveId" clId="{47BA5D07-0137-4DBD-BF27-8F56D5CE6DBB}" dt="2023-05-16T21:01:48.288" v="1710" actId="47"/>
        <pc:sldMkLst>
          <pc:docMk/>
          <pc:sldMk cId="3446797337" sldId="259"/>
        </pc:sldMkLst>
        <pc:spChg chg="mod">
          <ac:chgData name="Louis Berman" userId="a562264b7ba45ef8" providerId="LiveId" clId="{47BA5D07-0137-4DBD-BF27-8F56D5CE6DBB}" dt="2023-05-15T14:11:30.414" v="31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Louis Berman" userId="a562264b7ba45ef8" providerId="LiveId" clId="{47BA5D07-0137-4DBD-BF27-8F56D5CE6DBB}" dt="2023-05-16T21:01:36.398" v="1709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985610029" sldId="294"/>
        </pc:sldMkLst>
      </pc:sldChg>
      <pc:sldChg chg="modSp mod">
        <pc:chgData name="Louis Berman" userId="a562264b7ba45ef8" providerId="LiveId" clId="{47BA5D07-0137-4DBD-BF27-8F56D5CE6DBB}" dt="2023-05-16T21:01:02.094" v="1681" actId="6549"/>
        <pc:sldMkLst>
          <pc:docMk/>
          <pc:sldMk cId="1859527893" sldId="296"/>
        </pc:sldMkLst>
        <pc:spChg chg="mod">
          <ac:chgData name="Louis Berman" userId="a562264b7ba45ef8" providerId="LiveId" clId="{47BA5D07-0137-4DBD-BF27-8F56D5CE6DBB}" dt="2023-05-16T21:01:02.094" v="1681" actId="6549"/>
          <ac:spMkLst>
            <pc:docMk/>
            <pc:sldMk cId="1859527893" sldId="296"/>
            <ac:spMk id="3" creationId="{22788C46-D0BC-4307-AE55-7601A139E7CB}"/>
          </ac:spMkLst>
        </pc:sp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2276839930" sldId="307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971989334" sldId="308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3619058363" sldId="309"/>
        </pc:sldMkLst>
      </pc:sldChg>
      <pc:sldChg chg="addSp delSp modSp mod ord">
        <pc:chgData name="Louis Berman" userId="a562264b7ba45ef8" providerId="LiveId" clId="{47BA5D07-0137-4DBD-BF27-8F56D5CE6DBB}" dt="2023-05-17T02:22:39.336" v="2883" actId="20577"/>
        <pc:sldMkLst>
          <pc:docMk/>
          <pc:sldMk cId="520700503" sldId="310"/>
        </pc:sldMkLst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2" creationId="{69554157-869F-9BBE-CFCF-717129CA6907}"/>
          </ac:spMkLst>
        </pc:spChg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3" creationId="{DC9AC05D-560D-1665-8879-549C0B4EDE5C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7" creationId="{BF50E299-5ADA-CD07-EA43-D29E810984EE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9" creationId="{9EA2DB3F-5986-EA31-AA8D-78A5C0536FFD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0" creationId="{B9301DA8-84C1-9DF0-3CBA-AF3BC5E489D7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1" creationId="{1050C4E5-A264-53DE-2D44-1B62B1FBCAC3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2" creationId="{B3527FE0-3063-278A-4108-9A6EAE37874F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4" creationId="{1A9F4D43-348A-F201-9CB3-B7285A90F569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5" creationId="{5434B844-4775-FC32-9EA4-B669898207CB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6" creationId="{16B7FAB4-87FF-3B89-398C-C023BB2726AC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7" creationId="{8BBA9822-4BC3-230E-E467-30CE260F08D8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9" creationId="{51FFA4D4-D968-D852-4CBB-BF98A3E93411}"/>
          </ac:spMkLst>
        </pc:spChg>
        <pc:spChg chg="add del mod">
          <ac:chgData name="Louis Berman" userId="a562264b7ba45ef8" providerId="LiveId" clId="{47BA5D07-0137-4DBD-BF27-8F56D5CE6DBB}" dt="2023-05-16T21:19:45.347" v="1899" actId="478"/>
          <ac:spMkLst>
            <pc:docMk/>
            <pc:sldMk cId="520700503" sldId="310"/>
            <ac:spMk id="21" creationId="{3F1BD2B8-FF60-AC6A-3371-186CD11A255D}"/>
          </ac:spMkLst>
        </pc:spChg>
        <pc:spChg chg="add del mod">
          <ac:chgData name="Louis Berman" userId="a562264b7ba45ef8" providerId="LiveId" clId="{47BA5D07-0137-4DBD-BF27-8F56D5CE6DBB}" dt="2023-05-16T21:19:48.155" v="1900" actId="478"/>
          <ac:spMkLst>
            <pc:docMk/>
            <pc:sldMk cId="520700503" sldId="310"/>
            <ac:spMk id="23" creationId="{5D3F5A9C-FEE4-9F70-55DB-158042F0E616}"/>
          </ac:spMkLst>
        </pc:spChg>
        <pc:spChg chg="add mod">
          <ac:chgData name="Louis Berman" userId="a562264b7ba45ef8" providerId="LiveId" clId="{47BA5D07-0137-4DBD-BF27-8F56D5CE6DBB}" dt="2023-05-17T02:22:39.336" v="2883" actId="20577"/>
          <ac:spMkLst>
            <pc:docMk/>
            <pc:sldMk cId="520700503" sldId="310"/>
            <ac:spMk id="25" creationId="{65EBF4FF-231D-D5F5-9C33-7A6955B1DA65}"/>
          </ac:spMkLst>
        </pc:spChg>
        <pc:spChg chg="add mod">
          <ac:chgData name="Louis Berman" userId="a562264b7ba45ef8" providerId="LiveId" clId="{47BA5D07-0137-4DBD-BF27-8F56D5CE6DBB}" dt="2023-05-16T21:26:37.606" v="2063" actId="1076"/>
          <ac:spMkLst>
            <pc:docMk/>
            <pc:sldMk cId="520700503" sldId="310"/>
            <ac:spMk id="26" creationId="{2576F44A-F622-D024-D1D1-9612EB979836}"/>
          </ac:spMkLst>
        </pc:spChg>
        <pc:picChg chg="add del mod">
          <ac:chgData name="Louis Berman" userId="a562264b7ba45ef8" providerId="LiveId" clId="{47BA5D07-0137-4DBD-BF27-8F56D5CE6DBB}" dt="2023-05-16T21:18:21.016" v="1882"/>
          <ac:picMkLst>
            <pc:docMk/>
            <pc:sldMk cId="520700503" sldId="310"/>
            <ac:picMk id="13" creationId="{B38B989D-966A-3857-BA4B-E7853B286517}"/>
          </ac:picMkLst>
        </pc:picChg>
        <pc:picChg chg="add del mod">
          <ac:chgData name="Louis Berman" userId="a562264b7ba45ef8" providerId="LiveId" clId="{47BA5D07-0137-4DBD-BF27-8F56D5CE6DBB}" dt="2023-05-16T21:19:23.749" v="1894"/>
          <ac:picMkLst>
            <pc:docMk/>
            <pc:sldMk cId="520700503" sldId="310"/>
            <ac:picMk id="18" creationId="{0E8FED62-AA17-54F8-67EA-D964BD2F9CCB}"/>
          </ac:picMkLst>
        </pc:picChg>
        <pc:picChg chg="add mod">
          <ac:chgData name="Louis Berman" userId="a562264b7ba45ef8" providerId="LiveId" clId="{47BA5D07-0137-4DBD-BF27-8F56D5CE6DBB}" dt="2023-05-17T02:17:22.917" v="2768" actId="1036"/>
          <ac:picMkLst>
            <pc:docMk/>
            <pc:sldMk cId="520700503" sldId="310"/>
            <ac:picMk id="24" creationId="{975457BD-EF3E-E5A7-81BD-88B7E99B8616}"/>
          </ac:picMkLst>
        </pc:pic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941015171" sldId="311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871201397" sldId="312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068121164" sldId="313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1563980609" sldId="314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58893715" sldId="315"/>
        </pc:sldMkLst>
      </pc:sldChg>
      <pc:sldChg chg="addSp delSp modSp mod">
        <pc:chgData name="Louis Berman" userId="a562264b7ba45ef8" providerId="LiveId" clId="{47BA5D07-0137-4DBD-BF27-8F56D5CE6DBB}" dt="2023-05-16T21:27:51.331" v="2127" actId="478"/>
        <pc:sldMkLst>
          <pc:docMk/>
          <pc:sldMk cId="2790251853" sldId="316"/>
        </pc:sldMkLst>
        <pc:spChg chg="add del mod">
          <ac:chgData name="Louis Berman" userId="a562264b7ba45ef8" providerId="LiveId" clId="{47BA5D07-0137-4DBD-BF27-8F56D5CE6DBB}" dt="2023-05-16T21:27:51.331" v="2127" actId="478"/>
          <ac:spMkLst>
            <pc:docMk/>
            <pc:sldMk cId="2790251853" sldId="316"/>
            <ac:spMk id="4" creationId="{5826AF9B-CE91-EB11-8A46-B28152E3A3A6}"/>
          </ac:spMkLst>
        </pc:spChg>
        <pc:spChg chg="del">
          <ac:chgData name="Louis Berman" userId="a562264b7ba45ef8" providerId="LiveId" clId="{47BA5D07-0137-4DBD-BF27-8F56D5CE6DBB}" dt="2023-05-16T21:27:45.870" v="2126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add del mod">
        <pc:chgData name="Louis Berman" userId="a562264b7ba45ef8" providerId="LiveId" clId="{47BA5D07-0137-4DBD-BF27-8F56D5CE6DBB}" dt="2023-05-15T14:12:23.433" v="39"/>
        <pc:sldMkLst>
          <pc:docMk/>
          <pc:sldMk cId="409442026" sldId="317"/>
        </pc:sldMkLst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" creationId="{4492780A-B8DC-E841-9E8B-A14FF17799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" creationId="{F4211D47-F384-6FA6-74CC-9C42CAC2FD22}"/>
          </ac:spMkLst>
        </pc:spChg>
        <pc:spChg chg="add mod">
          <ac:chgData name="Louis Berman" userId="a562264b7ba45ef8" providerId="LiveId" clId="{47BA5D07-0137-4DBD-BF27-8F56D5CE6DBB}" dt="2023-05-15T14:12:11.295" v="36" actId="571"/>
          <ac:spMkLst>
            <pc:docMk/>
            <pc:sldMk cId="409442026" sldId="317"/>
            <ac:spMk id="6" creationId="{5E3C655D-1DB9-1541-D816-C096BEE059F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8" creationId="{37CE4B4D-5B14-0ADE-63EE-99A44E581A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0" creationId="{8A6F23DD-7C5D-ED60-22BD-5A8690CD301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1" creationId="{D188C844-5F45-EB9F-D5DA-4584E17B177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2" creationId="{854E9C9A-95CA-ECE7-D282-67D6BF69ACA8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3" creationId="{E9D54E7A-7DF8-223A-8EE3-B26E84499FC0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4" creationId="{70938DEE-1BD1-2EEF-BB61-E47123F2C50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5" creationId="{6528BADF-56AA-6896-4CB1-89AC4CEC3E8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6" creationId="{9D2DAAE8-A889-88E0-5194-D806A9F003C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8" creationId="{B6771764-994B-F7E3-7688-BB9CC7346B3C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0" creationId="{B1DEB881-3243-966B-F036-EBEF1BFCBDFE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1" creationId="{126B3CE3-4128-8F8E-0760-8B64348682F5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2" creationId="{B8A775F3-D483-728E-181B-869ED9CBDF2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4" creationId="{CDC26140-3498-8AC9-F889-66099D7EA32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6" creationId="{3B78A704-3F4C-BA60-E2A0-78C04422CC59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7" creationId="{AD3E159C-8F18-6271-D733-C11E52BA168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8" creationId="{B7455CD5-CB03-E684-FC3F-FE70DF6C472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9" creationId="{56569593-FAD4-3D3C-5FB2-6E9C7B4A065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0" creationId="{CB833035-7F55-7728-8060-8204B10C959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1" creationId="{53D0BAA8-6F92-D5A9-9FA2-9533E81A810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2" creationId="{BE6812D8-EA94-8921-26DD-77438AB7969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4" creationId="{B403B8E5-1CC8-F4FC-3BDA-A61A5F05DAA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6" creationId="{757E7784-F8AE-175E-E39C-191A14673B1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8" creationId="{C73EE7E6-91A2-EFEF-4765-17D3302D581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0" creationId="{CD602DBA-CCF1-817B-BD4B-45521EA519C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2" creationId="{21B3899B-6812-E82A-7571-E4A3BD25445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4" creationId="{1F189FE7-BA97-E9BA-42CB-9A66918767A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6" creationId="{1A57CDFF-7662-20FE-B2EC-54A2E7C0246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8" creationId="{FD48141C-5980-F0DA-0A2D-FCDBDC8DCAE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0" creationId="{BD2E3743-819A-B39F-93BF-4279A8E6F2D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2" creationId="{7018E976-2435-964B-1F48-3125A37845C1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6" creationId="{8B4D5B8F-0E24-B7CA-A13B-612D3AF39649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0" creationId="{52208BFC-D487-5151-415E-65631BDA4B7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4" creationId="{BD33ABE3-DAC9-239D-C6A0-FDAF1A0398F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8" creationId="{209A5EAB-8472-A467-1C3F-C342D59DFF34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0" creationId="{11DE16BB-E83B-787D-DFCC-8388AB204F3A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2" creationId="{25FF5776-2E7A-0CE1-3065-74F0972CEDD3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4" creationId="{D2798F76-AA91-04D4-848B-DEE7520073C0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6" creationId="{999B10C4-CCC5-1AEA-5DF4-16F26493609E}"/>
          </ac:spMkLst>
        </pc:sp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3" creationId="{3BEA71D8-370E-DE64-E87D-942444FFBC9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5" creationId="{573BD657-1FD7-F7DE-47ED-2932A5FD1ED8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7" creationId="{5537191C-6B05-661B-509C-BF71751D1711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9" creationId="{C8693117-B77E-25DF-B95D-DE556C542E7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1" creationId="{79C9E55F-F6EF-94D9-06CE-C6DD5072004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3" creationId="{77185421-9478-DA6C-6E84-F1CE48E7C362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5" creationId="{CAF68524-6EBE-A993-1AD3-20214DAF4FE9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7" creationId="{9EAC3E97-8B44-239C-876D-05600F686C76}"/>
          </ac:picMkLst>
        </pc:picChg>
      </pc:sldChg>
      <pc:sldChg chg="new del">
        <pc:chgData name="Louis Berman" userId="a562264b7ba45ef8" providerId="LiveId" clId="{47BA5D07-0137-4DBD-BF27-8F56D5CE6DBB}" dt="2023-05-15T14:11:43.657" v="33" actId="680"/>
        <pc:sldMkLst>
          <pc:docMk/>
          <pc:sldMk cId="3975089892" sldId="317"/>
        </pc:sldMkLst>
      </pc:sldChg>
      <pc:sldChg chg="addSp delSp modSp new mod modClrScheme chgLayout">
        <pc:chgData name="Louis Berman" userId="a562264b7ba45ef8" providerId="LiveId" clId="{47BA5D07-0137-4DBD-BF27-8F56D5CE6DBB}" dt="2023-05-16T21:03:51.595" v="1780" actId="20577"/>
        <pc:sldMkLst>
          <pc:docMk/>
          <pc:sldMk cId="4009419840" sldId="317"/>
        </pc:sldMkLst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2" creationId="{95FE8F85-87A7-5B88-88BA-E2CD1DE8286B}"/>
          </ac:spMkLst>
        </pc:spChg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3" creationId="{7A1553A9-C09A-9B9A-508A-AD73003FBF67}"/>
          </ac:spMkLst>
        </pc:spChg>
        <pc:spChg chg="add mod ord">
          <ac:chgData name="Louis Berman" userId="a562264b7ba45ef8" providerId="LiveId" clId="{47BA5D07-0137-4DBD-BF27-8F56D5CE6DBB}" dt="2023-05-15T15:52:45.513" v="876" actId="6549"/>
          <ac:spMkLst>
            <pc:docMk/>
            <pc:sldMk cId="4009419840" sldId="317"/>
            <ac:spMk id="4" creationId="{7B86A21D-C5EF-E6FE-F9E1-18079E2CBA41}"/>
          </ac:spMkLst>
        </pc:spChg>
        <pc:spChg chg="add mod ord">
          <ac:chgData name="Louis Berman" userId="a562264b7ba45ef8" providerId="LiveId" clId="{47BA5D07-0137-4DBD-BF27-8F56D5CE6DBB}" dt="2023-05-16T21:03:51.595" v="1780" actId="20577"/>
          <ac:spMkLst>
            <pc:docMk/>
            <pc:sldMk cId="4009419840" sldId="317"/>
            <ac:spMk id="5" creationId="{972C7B56-00FC-6ED0-D322-B1ABB6C05638}"/>
          </ac:spMkLst>
        </pc:spChg>
      </pc:sldChg>
      <pc:sldChg chg="modSp new del mod">
        <pc:chgData name="Louis Berman" userId="a562264b7ba45ef8" providerId="LiveId" clId="{47BA5D07-0137-4DBD-BF27-8F56D5CE6DBB}" dt="2023-05-15T15:46:08.368" v="396" actId="47"/>
        <pc:sldMkLst>
          <pc:docMk/>
          <pc:sldMk cId="1147483355" sldId="318"/>
        </pc:sldMkLst>
        <pc:spChg chg="mod">
          <ac:chgData name="Louis Berman" userId="a562264b7ba45ef8" providerId="LiveId" clId="{47BA5D07-0137-4DBD-BF27-8F56D5CE6DBB}" dt="2023-05-15T14:18:43.800" v="283" actId="313"/>
          <ac:spMkLst>
            <pc:docMk/>
            <pc:sldMk cId="1147483355" sldId="318"/>
            <ac:spMk id="2" creationId="{B6F063EE-99A3-BA20-B508-83C90B359F15}"/>
          </ac:spMkLst>
        </pc:spChg>
        <pc:spChg chg="mod">
          <ac:chgData name="Louis Berman" userId="a562264b7ba45ef8" providerId="LiveId" clId="{47BA5D07-0137-4DBD-BF27-8F56D5CE6DBB}" dt="2023-05-15T15:46:06.374" v="395" actId="1076"/>
          <ac:spMkLst>
            <pc:docMk/>
            <pc:sldMk cId="1147483355" sldId="318"/>
            <ac:spMk id="5" creationId="{902F4DBE-99A8-D236-B5C2-154CC7FCC1DE}"/>
          </ac:spMkLst>
        </pc:spChg>
      </pc:sldChg>
      <pc:sldChg chg="modSp new mod">
        <pc:chgData name="Louis Berman" userId="a562264b7ba45ef8" providerId="LiveId" clId="{47BA5D07-0137-4DBD-BF27-8F56D5CE6DBB}" dt="2023-05-16T21:29:43.802" v="2219" actId="5793"/>
        <pc:sldMkLst>
          <pc:docMk/>
          <pc:sldMk cId="2230350382" sldId="318"/>
        </pc:sldMkLst>
        <pc:spChg chg="mod">
          <ac:chgData name="Louis Berman" userId="a562264b7ba45ef8" providerId="LiveId" clId="{47BA5D07-0137-4DBD-BF27-8F56D5CE6DBB}" dt="2023-05-16T21:10:13.261" v="1871" actId="20577"/>
          <ac:spMkLst>
            <pc:docMk/>
            <pc:sldMk cId="2230350382" sldId="318"/>
            <ac:spMk id="2" creationId="{E7ED22DC-8A28-F5AA-6D16-2184D9C718C4}"/>
          </ac:spMkLst>
        </pc:spChg>
        <pc:spChg chg="mod">
          <ac:chgData name="Louis Berman" userId="a562264b7ba45ef8" providerId="LiveId" clId="{47BA5D07-0137-4DBD-BF27-8F56D5CE6DBB}" dt="2023-05-16T21:29:43.802" v="2219" actId="5793"/>
          <ac:spMkLst>
            <pc:docMk/>
            <pc:sldMk cId="2230350382" sldId="318"/>
            <ac:spMk id="5" creationId="{9751DB7C-2F4E-2624-1090-7CAB902705EA}"/>
          </ac:spMkLst>
        </pc:spChg>
      </pc:sldChg>
      <pc:sldChg chg="addSp delSp modSp new del mod">
        <pc:chgData name="Louis Berman" userId="a562264b7ba45ef8" providerId="LiveId" clId="{47BA5D07-0137-4DBD-BF27-8F56D5CE6DBB}" dt="2023-05-16T21:10:19.749" v="1873" actId="47"/>
        <pc:sldMkLst>
          <pc:docMk/>
          <pc:sldMk cId="3226195086" sldId="319"/>
        </pc:sldMkLst>
        <pc:spChg chg="mod">
          <ac:chgData name="Louis Berman" userId="a562264b7ba45ef8" providerId="LiveId" clId="{47BA5D07-0137-4DBD-BF27-8F56D5CE6DBB}" dt="2023-05-15T15:51:45.537" v="789" actId="20577"/>
          <ac:spMkLst>
            <pc:docMk/>
            <pc:sldMk cId="3226195086" sldId="319"/>
            <ac:spMk id="2" creationId="{25CCC0F1-719B-1840-DC96-E39ECD97E7C7}"/>
          </ac:spMkLst>
        </pc:spChg>
        <pc:spChg chg="mod">
          <ac:chgData name="Louis Berman" userId="a562264b7ba45ef8" providerId="LiveId" clId="{47BA5D07-0137-4DBD-BF27-8F56D5CE6DBB}" dt="2023-05-16T21:02:13.938" v="1712" actId="21"/>
          <ac:spMkLst>
            <pc:docMk/>
            <pc:sldMk cId="3226195086" sldId="319"/>
            <ac:spMk id="5" creationId="{1B5D88C9-944D-989D-D014-40AB3D084D05}"/>
          </ac:spMkLst>
        </pc:spChg>
        <pc:spChg chg="add del">
          <ac:chgData name="Louis Berman" userId="a562264b7ba45ef8" providerId="LiveId" clId="{47BA5D07-0137-4DBD-BF27-8F56D5CE6DBB}" dt="2023-05-15T18:27:42.557" v="1622"/>
          <ac:spMkLst>
            <pc:docMk/>
            <pc:sldMk cId="3226195086" sldId="319"/>
            <ac:spMk id="6" creationId="{7E250978-3509-AB6C-2FE3-04E73B84F29C}"/>
          </ac:spMkLst>
        </pc:spChg>
        <pc:spChg chg="add del">
          <ac:chgData name="Louis Berman" userId="a562264b7ba45ef8" providerId="LiveId" clId="{47BA5D07-0137-4DBD-BF27-8F56D5CE6DBB}" dt="2023-05-15T18:28:20.790" v="1624"/>
          <ac:spMkLst>
            <pc:docMk/>
            <pc:sldMk cId="3226195086" sldId="319"/>
            <ac:spMk id="7" creationId="{836F1846-D187-F7BF-F4D8-E50B78E884E7}"/>
          </ac:spMkLst>
        </pc:spChg>
      </pc:sldChg>
      <pc:sldChg chg="addSp delSp modSp new del mod">
        <pc:chgData name="Louis Berman" userId="a562264b7ba45ef8" providerId="LiveId" clId="{47BA5D07-0137-4DBD-BF27-8F56D5CE6DBB}" dt="2023-05-15T18:26:47.509" v="1617" actId="47"/>
        <pc:sldMkLst>
          <pc:docMk/>
          <pc:sldMk cId="3470541744" sldId="320"/>
        </pc:sldMkLst>
        <pc:spChg chg="mod">
          <ac:chgData name="Louis Berman" userId="a562264b7ba45ef8" providerId="LiveId" clId="{47BA5D07-0137-4DBD-BF27-8F56D5CE6DBB}" dt="2023-05-15T17:22:40.040" v="1248" actId="20577"/>
          <ac:spMkLst>
            <pc:docMk/>
            <pc:sldMk cId="3470541744" sldId="320"/>
            <ac:spMk id="2" creationId="{524DDD07-86AE-CD6F-626D-F1BFEB5C23B9}"/>
          </ac:spMkLst>
        </pc:spChg>
        <pc:spChg chg="add del mod">
          <ac:chgData name="Louis Berman" userId="a562264b7ba45ef8" providerId="LiveId" clId="{47BA5D07-0137-4DBD-BF27-8F56D5CE6DBB}" dt="2023-05-15T18:16:33.792" v="1423" actId="6549"/>
          <ac:spMkLst>
            <pc:docMk/>
            <pc:sldMk cId="3470541744" sldId="320"/>
            <ac:spMk id="5" creationId="{9F269D55-8286-5F95-E623-B0A373CA8DBF}"/>
          </ac:spMkLst>
        </pc:spChg>
        <pc:spChg chg="add del mod">
          <ac:chgData name="Louis Berman" userId="a562264b7ba45ef8" providerId="LiveId" clId="{47BA5D07-0137-4DBD-BF27-8F56D5CE6DBB}" dt="2023-05-15T17:22:44.282" v="1250"/>
          <ac:spMkLst>
            <pc:docMk/>
            <pc:sldMk cId="3470541744" sldId="320"/>
            <ac:spMk id="6" creationId="{5166CDE9-171D-4DAF-D535-18943B8AFAB2}"/>
          </ac:spMkLst>
        </pc:spChg>
      </pc:sldChg>
      <pc:sldChg chg="addSp delSp modSp new mod">
        <pc:chgData name="Louis Berman" userId="a562264b7ba45ef8" providerId="LiveId" clId="{47BA5D07-0137-4DBD-BF27-8F56D5CE6DBB}" dt="2023-05-17T02:18:30.204" v="2792" actId="20577"/>
        <pc:sldMkLst>
          <pc:docMk/>
          <pc:sldMk cId="3008337639" sldId="321"/>
        </pc:sldMkLst>
        <pc:spChg chg="mod">
          <ac:chgData name="Louis Berman" userId="a562264b7ba45ef8" providerId="LiveId" clId="{47BA5D07-0137-4DBD-BF27-8F56D5CE6DBB}" dt="2023-05-15T17:33:42.446" v="1350" actId="20577"/>
          <ac:spMkLst>
            <pc:docMk/>
            <pc:sldMk cId="3008337639" sldId="321"/>
            <ac:spMk id="2" creationId="{198B7400-16EC-7420-98C9-85AE7886563C}"/>
          </ac:spMkLst>
        </pc:spChg>
        <pc:spChg chg="mod">
          <ac:chgData name="Louis Berman" userId="a562264b7ba45ef8" providerId="LiveId" clId="{47BA5D07-0137-4DBD-BF27-8F56D5CE6DBB}" dt="2023-05-17T02:18:30.204" v="2792" actId="20577"/>
          <ac:spMkLst>
            <pc:docMk/>
            <pc:sldMk cId="3008337639" sldId="321"/>
            <ac:spMk id="5" creationId="{4027FCF1-D7FF-296F-5C10-F38C7F2517C5}"/>
          </ac:spMkLst>
        </pc:spChg>
        <pc:spChg chg="add del">
          <ac:chgData name="Louis Berman" userId="a562264b7ba45ef8" providerId="LiveId" clId="{47BA5D07-0137-4DBD-BF27-8F56D5CE6DBB}" dt="2023-05-15T18:22:42.004" v="1520"/>
          <ac:spMkLst>
            <pc:docMk/>
            <pc:sldMk cId="3008337639" sldId="321"/>
            <ac:spMk id="6" creationId="{2AF27AED-901C-D6AB-804F-A63A8F2A19E6}"/>
          </ac:spMkLst>
        </pc:spChg>
        <pc:spChg chg="add del">
          <ac:chgData name="Louis Berman" userId="a562264b7ba45ef8" providerId="LiveId" clId="{47BA5D07-0137-4DBD-BF27-8F56D5CE6DBB}" dt="2023-05-15T18:22:46.363" v="1522"/>
          <ac:spMkLst>
            <pc:docMk/>
            <pc:sldMk cId="3008337639" sldId="321"/>
            <ac:spMk id="7" creationId="{CB797616-6CF0-2ACE-05E9-03F7158E773F}"/>
          </ac:spMkLst>
        </pc:spChg>
        <pc:spChg chg="add del">
          <ac:chgData name="Louis Berman" userId="a562264b7ba45ef8" providerId="LiveId" clId="{47BA5D07-0137-4DBD-BF27-8F56D5CE6DBB}" dt="2023-05-15T18:22:50.347" v="1524"/>
          <ac:spMkLst>
            <pc:docMk/>
            <pc:sldMk cId="3008337639" sldId="321"/>
            <ac:spMk id="8" creationId="{FE75C792-8595-C753-B56A-81EF56884F42}"/>
          </ac:spMkLst>
        </pc:spChg>
        <pc:spChg chg="add del">
          <ac:chgData name="Louis Berman" userId="a562264b7ba45ef8" providerId="LiveId" clId="{47BA5D07-0137-4DBD-BF27-8F56D5CE6DBB}" dt="2023-05-15T18:22:56.867" v="1530"/>
          <ac:spMkLst>
            <pc:docMk/>
            <pc:sldMk cId="3008337639" sldId="321"/>
            <ac:spMk id="9" creationId="{85B00556-F1F2-465B-CFFD-7802D68EDE3E}"/>
          </ac:spMkLst>
        </pc:spChg>
      </pc:sldChg>
      <pc:sldChg chg="modSp add del mod">
        <pc:chgData name="Louis Berman" userId="a562264b7ba45ef8" providerId="LiveId" clId="{47BA5D07-0137-4DBD-BF27-8F56D5CE6DBB}" dt="2023-05-16T21:10:17.372" v="1872" actId="47"/>
        <pc:sldMkLst>
          <pc:docMk/>
          <pc:sldMk cId="1681170712" sldId="322"/>
        </pc:sldMkLst>
        <pc:spChg chg="mod">
          <ac:chgData name="Louis Berman" userId="a562264b7ba45ef8" providerId="LiveId" clId="{47BA5D07-0137-4DBD-BF27-8F56D5CE6DBB}" dt="2023-05-16T21:10:00.400" v="1865" actId="21"/>
          <ac:spMkLst>
            <pc:docMk/>
            <pc:sldMk cId="1681170712" sldId="322"/>
            <ac:spMk id="5" creationId="{9751DB7C-2F4E-2624-1090-7CAB902705EA}"/>
          </ac:spMkLst>
        </pc:spChg>
      </pc:sldChg>
      <pc:sldChg chg="modSp new mod">
        <pc:chgData name="Louis Berman" userId="a562264b7ba45ef8" providerId="LiveId" clId="{47BA5D07-0137-4DBD-BF27-8F56D5CE6DBB}" dt="2023-05-17T02:14:49.573" v="2733" actId="20577"/>
        <pc:sldMkLst>
          <pc:docMk/>
          <pc:sldMk cId="1974146263" sldId="322"/>
        </pc:sldMkLst>
        <pc:spChg chg="mod">
          <ac:chgData name="Louis Berman" userId="a562264b7ba45ef8" providerId="LiveId" clId="{47BA5D07-0137-4DBD-BF27-8F56D5CE6DBB}" dt="2023-05-17T02:00:53.957" v="2249" actId="20577"/>
          <ac:spMkLst>
            <pc:docMk/>
            <pc:sldMk cId="1974146263" sldId="322"/>
            <ac:spMk id="2" creationId="{8C4ECAC0-2F45-ACF1-D122-820B32527784}"/>
          </ac:spMkLst>
        </pc:spChg>
        <pc:spChg chg="mod">
          <ac:chgData name="Louis Berman" userId="a562264b7ba45ef8" providerId="LiveId" clId="{47BA5D07-0137-4DBD-BF27-8F56D5CE6DBB}" dt="2023-05-17T02:14:49.573" v="2733" actId="20577"/>
          <ac:spMkLst>
            <pc:docMk/>
            <pc:sldMk cId="1974146263" sldId="322"/>
            <ac:spMk id="5" creationId="{BA70B379-EEEC-50B3-65A0-D46B2928E93B}"/>
          </ac:spMkLst>
        </pc:spChg>
      </pc:sldChg>
      <pc:sldMasterChg chg="modSp mod">
        <pc:chgData name="Louis Berman" userId="a562264b7ba45ef8" providerId="LiveId" clId="{47BA5D07-0137-4DBD-BF27-8F56D5CE6DBB}" dt="2023-05-17T02:20:10.451" v="2877" actId="20577"/>
        <pc:sldMasterMkLst>
          <pc:docMk/>
          <pc:sldMasterMk cId="1788353970" sldId="2147483648"/>
        </pc:sldMasterMkLst>
        <pc:spChg chg="mod">
          <ac:chgData name="Louis Berman" userId="a562264b7ba45ef8" providerId="LiveId" clId="{47BA5D07-0137-4DBD-BF27-8F56D5CE6DBB}" dt="2023-05-17T02:19:21.048" v="2841" actId="20577"/>
          <ac:spMkLst>
            <pc:docMk/>
            <pc:sldMasterMk cId="1788353970" sldId="2147483648"/>
            <ac:spMk id="5" creationId="{60567522-C3B6-46EB-A361-BEC2510B00CA}"/>
          </ac:spMkLst>
        </pc:spChg>
        <pc:spChg chg="mod">
          <ac:chgData name="Louis Berman" userId="a562264b7ba45ef8" providerId="LiveId" clId="{47BA5D07-0137-4DBD-BF27-8F56D5CE6DBB}" dt="2023-05-17T02:20:10.451" v="2877" actId="20577"/>
          <ac:spMkLst>
            <pc:docMk/>
            <pc:sldMasterMk cId="1788353970" sldId="2147483648"/>
            <ac:spMk id="6" creationId="{CDC57CF0-034F-450D-937C-718D5AF1A059}"/>
          </ac:spMkLst>
        </pc:spChg>
      </pc:sldMasterChg>
    </pc:docChg>
  </pc:docChgLst>
  <pc:docChgLst>
    <pc:chgData name="Louis Berman" userId="a562264b7ba45ef8" providerId="LiveId" clId="{0CF82FBB-0B98-461C-B08C-2EA6430C3712}"/>
    <pc:docChg chg="undo custSel modSld">
      <pc:chgData name="Louis Berman" userId="a562264b7ba45ef8" providerId="LiveId" clId="{0CF82FBB-0B98-461C-B08C-2EA6430C3712}" dt="2023-05-17T14:26:18.754" v="19" actId="27636"/>
      <pc:docMkLst>
        <pc:docMk/>
      </pc:docMkLst>
      <pc:sldChg chg="modSp mod">
        <pc:chgData name="Louis Berman" userId="a562264b7ba45ef8" providerId="LiveId" clId="{0CF82FBB-0B98-461C-B08C-2EA6430C3712}" dt="2023-05-17T14:26:18.754" v="19" actId="27636"/>
        <pc:sldMkLst>
          <pc:docMk/>
          <pc:sldMk cId="1974146263" sldId="322"/>
        </pc:sldMkLst>
        <pc:spChg chg="mod">
          <ac:chgData name="Louis Berman" userId="a562264b7ba45ef8" providerId="LiveId" clId="{0CF82FBB-0B98-461C-B08C-2EA6430C3712}" dt="2023-05-17T14:26:18.754" v="19" actId="27636"/>
          <ac:spMkLst>
            <pc:docMk/>
            <pc:sldMk cId="1974146263" sldId="322"/>
            <ac:spMk id="5" creationId="{BA70B379-EEEC-50B3-65A0-D46B2928E93B}"/>
          </ac:spMkLst>
        </pc:spChg>
      </pc:sldChg>
      <pc:sldChg chg="modSp mod">
        <pc:chgData name="Louis Berman" userId="a562264b7ba45ef8" providerId="LiveId" clId="{0CF82FBB-0B98-461C-B08C-2EA6430C3712}" dt="2023-05-17T14:24:58.916" v="0" actId="113"/>
        <pc:sldMkLst>
          <pc:docMk/>
          <pc:sldMk cId="242256332" sldId="323"/>
        </pc:sldMkLst>
        <pc:spChg chg="mod">
          <ac:chgData name="Louis Berman" userId="a562264b7ba45ef8" providerId="LiveId" clId="{0CF82FBB-0B98-461C-B08C-2EA6430C3712}" dt="2023-05-17T14:24:58.916" v="0" actId="113"/>
          <ac:spMkLst>
            <pc:docMk/>
            <pc:sldMk cId="242256332" sldId="323"/>
            <ac:spMk id="13" creationId="{62D4AFD4-BEE8-4121-EB83-EE6C61E67F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For </a:t>
            </a:r>
            <a:r>
              <a:rPr lang="en-US" dirty="0" err="1"/>
              <a:t>PhillyDotNet</a:t>
            </a:r>
            <a:r>
              <a:rPr lang="en-US" dirty="0"/>
              <a:t> 5/17/23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intyre321/OneOf" TargetMode="External"/><Relationship Id="rId3" Type="http://schemas.openxmlformats.org/officeDocument/2006/relationships/hyperlink" Target="https://www.softwaretestinghelp.com/c-sharp/csharp-exception-handling/" TargetMode="External"/><Relationship Id="rId7" Type="http://schemas.openxmlformats.org/officeDocument/2006/relationships/hyperlink" Target="https://www.tutorialspoint.com/csharp/csharp_exception_handling.htm" TargetMode="External"/><Relationship Id="rId2" Type="http://schemas.openxmlformats.org/officeDocument/2006/relationships/hyperlink" Target="https://learn.microsoft.com/en-us/dotnet/api/system.appdomain.unhandledexception?view=net-7.0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ndrewlock.net/exploring-dotnet-6-part-11-callerargumentexpression-and-throw-helpers/" TargetMode="External"/><Relationship Id="rId5" Type="http://schemas.openxmlformats.org/officeDocument/2006/relationships/hyperlink" Target="https://github.com/FluentValidation/FluentValidation" TargetMode="External"/><Relationship Id="rId4" Type="http://schemas.openxmlformats.org/officeDocument/2006/relationships/hyperlink" Target="https://kumarashwinhubert.com/10-exception-handling-best-practices-in-cshar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ouis@squideyes.co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louis-berm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deyes/PdnErrorHandl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ideyes/Fundamentals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ust.co/seq" TargetMode="External"/><Relationship Id="rId2" Type="http://schemas.openxmlformats.org/officeDocument/2006/relationships/hyperlink" Target="https://docs.datalust.co/docs/getting-started-with-docker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datalust/seq-cheat-sheets" TargetMode="External"/><Relationship Id="rId4" Type="http://schemas.openxmlformats.org/officeDocument/2006/relationships/hyperlink" Target="https://serilog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 Berman​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00-16EC-7420-98C9-85AE788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D9A43-F514-B554-AA9E-56BD7F13E8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D3A1D-51D2-9DA8-0ECB-6B829F1B0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7FCF1-D7FF-296F-5C10-F38C7F2517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AppDomain.UnhandledException</a:t>
            </a:r>
            <a:r>
              <a:rPr lang="en-US" dirty="0">
                <a:hlinkClick r:id="rId2"/>
              </a:rPr>
              <a:t> Event</a:t>
            </a:r>
            <a:endParaRPr lang="en-US" dirty="0"/>
          </a:p>
          <a:p>
            <a:r>
              <a:rPr lang="en-US" dirty="0">
                <a:hlinkClick r:id="rId3"/>
              </a:rPr>
              <a:t>Exception Handling (w/Examples)</a:t>
            </a:r>
            <a:endParaRPr lang="en-US" dirty="0"/>
          </a:p>
          <a:p>
            <a:r>
              <a:rPr lang="en-US" dirty="0">
                <a:hlinkClick r:id="rId4"/>
              </a:rPr>
              <a:t>Exception Handling Best Practices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FluentValidation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CallerArgumentExpression</a:t>
            </a:r>
            <a:endParaRPr lang="en-US" dirty="0"/>
          </a:p>
          <a:p>
            <a:r>
              <a:rPr lang="en-US" dirty="0">
                <a:hlinkClick r:id="rId7"/>
              </a:rPr>
              <a:t>Exception Handling Tutorial (Simple)</a:t>
            </a:r>
            <a:endParaRPr lang="en-US" dirty="0"/>
          </a:p>
          <a:p>
            <a:r>
              <a:rPr lang="en-US" dirty="0" err="1">
                <a:hlinkClick r:id="rId8"/>
              </a:rPr>
              <a:t>OneOf</a:t>
            </a:r>
            <a:r>
              <a:rPr lang="en-US" dirty="0">
                <a:hlinkClick r:id="rId8"/>
              </a:rPr>
              <a:t> (Discriminated Unions)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F71EDF-932A-10A8-F190-8110B1D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14D20E-E99C-0775-1C0E-596ABECB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Stump The Chump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3BDB-0C46-B2A6-5405-DAEA5ECE7C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D1B37-DDA4-A99A-F4D5-E7EDB7B119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9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75457BD-EF3E-E5A7-81BD-88B7E99B8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119" y="1459924"/>
            <a:ext cx="2322368" cy="2322368"/>
          </a:xfrm>
          <a:prstGeom prst="ellipse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BF4FF-231D-D5F5-9C33-7A6955B1DA65}"/>
              </a:ext>
            </a:extLst>
          </p:cNvPr>
          <p:cNvSpPr txBox="1"/>
          <p:nvPr/>
        </p:nvSpPr>
        <p:spPr>
          <a:xfrm>
            <a:off x="1948301" y="3843021"/>
            <a:ext cx="2909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LOUIS BERMAN</a:t>
            </a:r>
          </a:p>
          <a:p>
            <a:pPr algn="ctr"/>
            <a:r>
              <a:rPr lang="en-US" sz="1600"/>
              <a:t>CTO; </a:t>
            </a:r>
            <a:r>
              <a:rPr lang="en-US" sz="1600" dirty="0"/>
              <a:t>SquidEyes, LLC</a:t>
            </a:r>
          </a:p>
          <a:p>
            <a:pPr algn="ctr"/>
            <a:r>
              <a:rPr lang="en-US" sz="1600" dirty="0">
                <a:hlinkClick r:id="rId3"/>
              </a:rPr>
              <a:t>louis@squideyes.com</a:t>
            </a:r>
            <a:r>
              <a:rPr lang="en-US" sz="1600" dirty="0"/>
              <a:t>, </a:t>
            </a:r>
            <a:r>
              <a:rPr lang="en-US" sz="1600" dirty="0" err="1">
                <a:hlinkClick r:id="rId4"/>
              </a:rPr>
              <a:t>linkedin</a:t>
            </a:r>
            <a:endParaRPr lang="en-US" sz="160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76F44A-F622-D024-D1D1-9612EB979836}"/>
              </a:ext>
            </a:extLst>
          </p:cNvPr>
          <p:cNvSpPr txBox="1">
            <a:spLocks/>
          </p:cNvSpPr>
          <p:nvPr/>
        </p:nvSpPr>
        <p:spPr>
          <a:xfrm>
            <a:off x="5169477" y="1481238"/>
            <a:ext cx="5127914" cy="3433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I’ve founded companies, led all sorts of teams, built interesting software, invented stuff, open-sourced . . . source, used giant telescopes to stuff my eyeballs full of photons, and managed to be that most rare sort of cat: a currency trader who </a:t>
            </a:r>
            <a:r>
              <a:rPr lang="en-US" sz="2400" u="sng" dirty="0"/>
              <a:t>isn’t</a:t>
            </a:r>
            <a:r>
              <a:rPr lang="en-US" sz="2400" dirty="0"/>
              <a:t> broke. A happily-expatriate New Yorker, I live in Drexel Hill with my lovely and talented set/costume designer wife, Marie Anne Chiment.</a:t>
            </a:r>
            <a:endParaRPr lang="en-HU" sz="2400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656A-03D4-604F-7394-55A2D140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84B1C-EC69-5973-72A1-9A5E1B9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0221D-66CC-45FA-E48A-FAC1E3CD7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pic>
        <p:nvPicPr>
          <p:cNvPr id="12" name="Picture 11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95E83E01-7639-AB6D-AFE8-4533F64C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90" y="1242135"/>
            <a:ext cx="4242816" cy="4242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D4AFD4-BEE8-4121-EB83-EE6C61E67FA9}"/>
              </a:ext>
            </a:extLst>
          </p:cNvPr>
          <p:cNvSpPr txBox="1"/>
          <p:nvPr/>
        </p:nvSpPr>
        <p:spPr>
          <a:xfrm>
            <a:off x="6455390" y="5484951"/>
            <a:ext cx="439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https://github.com/squideyes/PdnErrorHandling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2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57628"/>
            <a:ext cx="3749040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73780"/>
            <a:ext cx="3749040" cy="3432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The Basics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Gill Sans Nova Light" panose="020B0302020104020203" pitchFamily="34" charset="0"/>
                <a:cs typeface="Gill Sans Light" panose="020B0302020104020203" pitchFamily="34" charset="-79"/>
              </a:rPr>
              <a:t>FluentValidation</a:t>
            </a:r>
            <a:endParaRPr lang="en-US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LogSmart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Resources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Q and A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An error does not become a mistake, until you refuse to correct it. </a:t>
            </a:r>
          </a:p>
          <a:p>
            <a:r>
              <a:rPr lang="en-US" dirty="0"/>
              <a:t>— Orlando A. Battista —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6A21D-C5EF-E6FE-F9E1-18079E2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C7B56-00FC-6ED0-D322-B1ABB6C056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Standard and custom exceptions inherit from </a:t>
            </a:r>
            <a:r>
              <a:rPr lang="en-US" sz="2800" b="1" dirty="0" err="1"/>
              <a:t>System.Exception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(not quite modern) way to handle errors in C#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Slow, memory intensive, the call-stack can be less-than-helpful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Try to use Discriminated Unions (i.e. </a:t>
            </a:r>
            <a:r>
              <a:rPr lang="en-US" b="1" dirty="0" err="1"/>
              <a:t>OneOf</a:t>
            </a:r>
            <a:r>
              <a:rPr lang="en-US" dirty="0"/>
              <a:t>) instead</a:t>
            </a: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An exception is thrown when </a:t>
            </a:r>
            <a:r>
              <a:rPr lang="en-US" sz="2400" dirty="0"/>
              <a:t>code reaches a </a:t>
            </a:r>
            <a:r>
              <a:rPr lang="en-US" sz="2400" b="1" dirty="0"/>
              <a:t>throw </a:t>
            </a:r>
            <a:r>
              <a:rPr lang="en-US" sz="2400" dirty="0"/>
              <a:t>statement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Typically thrown by “your” code but can be thrown by the runtime, too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err="1"/>
              <a:t>DivideByZeroException</a:t>
            </a:r>
            <a:r>
              <a:rPr lang="en-US" dirty="0"/>
              <a:t>, </a:t>
            </a:r>
            <a:r>
              <a:rPr lang="en-US" dirty="0" err="1"/>
              <a:t>SomeSortOfLibraryException</a:t>
            </a:r>
            <a:r>
              <a:rPr lang="en-US" dirty="0"/>
              <a:t>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Should only be used for handling errors that are . . . exceptional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22DC-8A28-F5AA-6D16-2184D9C7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A1B00-D1F2-83A7-D406-175FCEAB4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482B-9EC3-2543-C001-05D2A8CC3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1DB7C-2F4E-2624-1090-7CAB902705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ROLL YOUR OWN </a:t>
            </a:r>
            <a:r>
              <a:rPr lang="en-US" dirty="0"/>
              <a:t>(from </a:t>
            </a:r>
            <a:r>
              <a:rPr lang="en-US" dirty="0" err="1"/>
              <a:t>BasicsDemo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Safe.Do</a:t>
            </a:r>
            <a:r>
              <a:rPr lang="en-US" dirty="0"/>
              <a:t> – Tries to invoke an action, “eating” any resulting Exception </a:t>
            </a:r>
          </a:p>
          <a:p>
            <a:pPr marL="0" indent="0">
              <a:buNone/>
            </a:pPr>
            <a:r>
              <a:rPr lang="en-US" b="1" dirty="0" err="1"/>
              <a:t>Safe.Convert</a:t>
            </a:r>
            <a:r>
              <a:rPr lang="en-US" dirty="0"/>
              <a:t> – Converts a value, if possible, or returns default</a:t>
            </a:r>
          </a:p>
          <a:p>
            <a:pPr marL="0" indent="0">
              <a:buNone/>
            </a:pPr>
            <a:r>
              <a:rPr lang="en-US" b="1" dirty="0" err="1"/>
              <a:t>Safe.TryConvert</a:t>
            </a:r>
            <a:r>
              <a:rPr lang="en-US" dirty="0"/>
              <a:t> – Safe value conversion in a tradition try/get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SQUIDEYES.FUNDAMENTALS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https://github.com/squideyes/Fundamentals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AC0-2F45-ACF1-D122-820B3252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LogSmart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E4DFD-46B2-F47C-6DD2-65641A4A1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CB35-6190-C2E5-0329-531D2C6F7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0B379-EEEC-50B3-65A0-D46B2928E9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run -d --name seq-dev --restart unless-stopped -p 5341:80 -v "$(</a:t>
            </a:r>
            <a:r>
              <a:rPr lang="en-US" dirty="0" err="1"/>
              <a:t>pwd</a:t>
            </a:r>
            <a:r>
              <a:rPr lang="en-US" dirty="0"/>
              <a:t>)/seq-dev:/data" -e ACCEPT_EULA=y </a:t>
            </a:r>
            <a:r>
              <a:rPr lang="en-US" dirty="0" err="1"/>
              <a:t>datalust</a:t>
            </a:r>
            <a:r>
              <a:rPr lang="en-US" dirty="0"/>
              <a:t>/</a:t>
            </a:r>
            <a:r>
              <a:rPr lang="en-US" dirty="0" err="1"/>
              <a:t>seq:latest</a:t>
            </a:r>
            <a:endParaRPr lang="en-US" dirty="0"/>
          </a:p>
          <a:p>
            <a:pPr lvl="1"/>
            <a:r>
              <a:rPr lang="en-US" dirty="0"/>
              <a:t>Setup: </a:t>
            </a: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https://docs.datalust.co/docs/</a:t>
            </a:r>
            <a:r>
              <a:rPr lang="en-US" b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getting-started-with-docker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Designed to work hand-in-hand with </a:t>
            </a:r>
            <a:r>
              <a:rPr lang="en-US" dirty="0" err="1"/>
              <a:t>Serilog</a:t>
            </a:r>
            <a:r>
              <a:rPr lang="en-US" dirty="0"/>
              <a:t> &amp; Seq</a:t>
            </a:r>
          </a:p>
          <a:p>
            <a:r>
              <a:rPr lang="en-US" dirty="0"/>
              <a:t>Opinionated, but not a NuGet (you may want to add your own spin)</a:t>
            </a:r>
          </a:p>
          <a:p>
            <a:r>
              <a:rPr lang="en-US" dirty="0"/>
              <a:t>Mediates logging through standard and customized “log-items”</a:t>
            </a:r>
          </a:p>
          <a:p>
            <a:pPr lvl="1"/>
            <a:r>
              <a:rPr lang="en-US" dirty="0"/>
              <a:t>Free-form log messages may also be intermingled with log-items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https://datalust.co/seq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https://serilog.net/</a:t>
            </a:r>
            <a:r>
              <a:rPr lang="en-US" dirty="0"/>
              <a:t> for (lots of) details</a:t>
            </a:r>
          </a:p>
          <a:p>
            <a:r>
              <a:rPr lang="en-US" dirty="0"/>
              <a:t>Seq cheat-sheets: </a:t>
            </a:r>
            <a:r>
              <a:rPr lang="en-US" dirty="0">
                <a:hlinkClick r:id="rId5"/>
              </a:rPr>
              <a:t>https://github.com/datalust/seq-cheat-sheets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2D5226-3C7F-080B-F02F-571E8E99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DF699A-D385-EC11-A915-33E642CC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71" y="1933753"/>
            <a:ext cx="2999232" cy="28437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BasicsDemo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LoggingDemo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OneOfDemo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ValidationDemo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8E12-797F-B257-27DB-F0397A36E0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7E53-DFC8-B0B6-DBBB-A2CA98EAFE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{75EF0246-78E6-4D25-9B39-4B5095153AD9}tf56410444_win32</Template>
  <TotalTime>803</TotalTime>
  <Words>489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C# Error Handling</vt:lpstr>
      <vt:lpstr>PowerPoint Presentation</vt:lpstr>
      <vt:lpstr>PowerPoint Presentation</vt:lpstr>
      <vt:lpstr>Agenda</vt:lpstr>
      <vt:lpstr>Introduction</vt:lpstr>
      <vt:lpstr>Exceptions</vt:lpstr>
      <vt:lpstr>Helpers</vt:lpstr>
      <vt:lpstr>LogSmart</vt:lpstr>
      <vt:lpstr>Demos</vt:lpstr>
      <vt:lpstr>Resources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Louis Berman</dc:creator>
  <cp:lastModifiedBy>Louis Berman</cp:lastModifiedBy>
  <cp:revision>4</cp:revision>
  <dcterms:created xsi:type="dcterms:W3CDTF">2023-03-08T01:54:46Z</dcterms:created>
  <dcterms:modified xsi:type="dcterms:W3CDTF">2023-05-17T14:26:21Z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