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6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62FC1-0BBA-42E9-9584-C6EA10EBB06D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7C61B-1DBC-4E9A-A111-1FDD8455B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6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7C61B-1DBC-4E9A-A111-1FDD8455B2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60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7C61B-1DBC-4E9A-A111-1FDD8455B2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twitter.com/dangerpudding/status/866818886515032066/photo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 and 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Tools and diligence</a:t>
            </a:r>
          </a:p>
          <a:p>
            <a:endParaRPr lang="en-US" dirty="0"/>
          </a:p>
          <a:p>
            <a:r>
              <a:rPr lang="en-US" dirty="0"/>
              <a:t>Ralph Squillace</a:t>
            </a:r>
          </a:p>
        </p:txBody>
      </p:sp>
    </p:spTree>
    <p:extLst>
      <p:ext uri="{BB962C8B-B14F-4D97-AF65-F5344CB8AC3E}">
        <p14:creationId xmlns:p14="http://schemas.microsoft.com/office/powerpoint/2010/main" val="412986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80" name="Picture 5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1" name="Picture 5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2" name="Oval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6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4" name="Picture 6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5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  <p:sp>
        <p:nvSpPr>
          <p:cNvPr id="87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1244251" y="-21862"/>
            <a:ext cx="109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/>
              </a:rPr>
              <a:t>https://twitter.com/dangerpudding/status/866818886515032066/photo/1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25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Monitoring and Debugging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and Debugging</dc:title>
  <dc:creator>Ralph Squillace</dc:creator>
  <cp:lastModifiedBy>Ralph Squillace</cp:lastModifiedBy>
  <cp:revision>1</cp:revision>
  <dcterms:created xsi:type="dcterms:W3CDTF">2017-05-23T05:40:25Z</dcterms:created>
  <dcterms:modified xsi:type="dcterms:W3CDTF">2017-05-23T06:19:37Z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rasquill@microsoft.com</vt:lpwstr>
  </property>
  <property fmtid="{D5CDD505-2E9C-101B-9397-08002B2CF9AE}" pid="6" name="MSIP_Label_f42aa342-8706-4288-bd11-ebb85995028c_SetDate">
    <vt:lpwstr>2017-05-23T07:43:34.0437149+02:00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