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1B6AED-B1E9-EF4C-B5E8-CD6A7A70B9E4}"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5C7B9-5FDA-4742-AB21-4721674B709E}" type="slidenum">
              <a:rPr lang="en-US" smtClean="0"/>
              <a:t>‹#›</a:t>
            </a:fld>
            <a:endParaRPr lang="en-US"/>
          </a:p>
        </p:txBody>
      </p:sp>
    </p:spTree>
    <p:extLst>
      <p:ext uri="{BB962C8B-B14F-4D97-AF65-F5344CB8AC3E}">
        <p14:creationId xmlns:p14="http://schemas.microsoft.com/office/powerpoint/2010/main" val="40969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B6AED-B1E9-EF4C-B5E8-CD6A7A70B9E4}"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5C7B9-5FDA-4742-AB21-4721674B709E}" type="slidenum">
              <a:rPr lang="en-US" smtClean="0"/>
              <a:t>‹#›</a:t>
            </a:fld>
            <a:endParaRPr lang="en-US"/>
          </a:p>
        </p:txBody>
      </p:sp>
    </p:spTree>
    <p:extLst>
      <p:ext uri="{BB962C8B-B14F-4D97-AF65-F5344CB8AC3E}">
        <p14:creationId xmlns:p14="http://schemas.microsoft.com/office/powerpoint/2010/main" val="75364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B6AED-B1E9-EF4C-B5E8-CD6A7A70B9E4}"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5C7B9-5FDA-4742-AB21-4721674B709E}" type="slidenum">
              <a:rPr lang="en-US" smtClean="0"/>
              <a:t>‹#›</a:t>
            </a:fld>
            <a:endParaRPr lang="en-US"/>
          </a:p>
        </p:txBody>
      </p:sp>
    </p:spTree>
    <p:extLst>
      <p:ext uri="{BB962C8B-B14F-4D97-AF65-F5344CB8AC3E}">
        <p14:creationId xmlns:p14="http://schemas.microsoft.com/office/powerpoint/2010/main" val="63491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B6AED-B1E9-EF4C-B5E8-CD6A7A70B9E4}"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5C7B9-5FDA-4742-AB21-4721674B709E}" type="slidenum">
              <a:rPr lang="en-US" smtClean="0"/>
              <a:t>‹#›</a:t>
            </a:fld>
            <a:endParaRPr lang="en-US"/>
          </a:p>
        </p:txBody>
      </p:sp>
    </p:spTree>
    <p:extLst>
      <p:ext uri="{BB962C8B-B14F-4D97-AF65-F5344CB8AC3E}">
        <p14:creationId xmlns:p14="http://schemas.microsoft.com/office/powerpoint/2010/main" val="100040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1B6AED-B1E9-EF4C-B5E8-CD6A7A70B9E4}"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5C7B9-5FDA-4742-AB21-4721674B709E}" type="slidenum">
              <a:rPr lang="en-US" smtClean="0"/>
              <a:t>‹#›</a:t>
            </a:fld>
            <a:endParaRPr lang="en-US"/>
          </a:p>
        </p:txBody>
      </p:sp>
    </p:spTree>
    <p:extLst>
      <p:ext uri="{BB962C8B-B14F-4D97-AF65-F5344CB8AC3E}">
        <p14:creationId xmlns:p14="http://schemas.microsoft.com/office/powerpoint/2010/main" val="173208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1B6AED-B1E9-EF4C-B5E8-CD6A7A70B9E4}"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5C7B9-5FDA-4742-AB21-4721674B709E}" type="slidenum">
              <a:rPr lang="en-US" smtClean="0"/>
              <a:t>‹#›</a:t>
            </a:fld>
            <a:endParaRPr lang="en-US"/>
          </a:p>
        </p:txBody>
      </p:sp>
    </p:spTree>
    <p:extLst>
      <p:ext uri="{BB962C8B-B14F-4D97-AF65-F5344CB8AC3E}">
        <p14:creationId xmlns:p14="http://schemas.microsoft.com/office/powerpoint/2010/main" val="196470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1B6AED-B1E9-EF4C-B5E8-CD6A7A70B9E4}" type="datetimeFigureOut">
              <a:rPr lang="en-US" smtClean="0"/>
              <a:t>9/24/15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5C7B9-5FDA-4742-AB21-4721674B709E}" type="slidenum">
              <a:rPr lang="en-US" smtClean="0"/>
              <a:t>‹#›</a:t>
            </a:fld>
            <a:endParaRPr lang="en-US"/>
          </a:p>
        </p:txBody>
      </p:sp>
    </p:spTree>
    <p:extLst>
      <p:ext uri="{BB962C8B-B14F-4D97-AF65-F5344CB8AC3E}">
        <p14:creationId xmlns:p14="http://schemas.microsoft.com/office/powerpoint/2010/main" val="100963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1B6AED-B1E9-EF4C-B5E8-CD6A7A70B9E4}" type="datetimeFigureOut">
              <a:rPr lang="en-US" smtClean="0"/>
              <a:t>9/24/15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5C7B9-5FDA-4742-AB21-4721674B709E}" type="slidenum">
              <a:rPr lang="en-US" smtClean="0"/>
              <a:t>‹#›</a:t>
            </a:fld>
            <a:endParaRPr lang="en-US"/>
          </a:p>
        </p:txBody>
      </p:sp>
    </p:spTree>
    <p:extLst>
      <p:ext uri="{BB962C8B-B14F-4D97-AF65-F5344CB8AC3E}">
        <p14:creationId xmlns:p14="http://schemas.microsoft.com/office/powerpoint/2010/main" val="171644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B6AED-B1E9-EF4C-B5E8-CD6A7A70B9E4}" type="datetimeFigureOut">
              <a:rPr lang="en-US" smtClean="0"/>
              <a:t>9/24/15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5C7B9-5FDA-4742-AB21-4721674B709E}" type="slidenum">
              <a:rPr lang="en-US" smtClean="0"/>
              <a:t>‹#›</a:t>
            </a:fld>
            <a:endParaRPr lang="en-US"/>
          </a:p>
        </p:txBody>
      </p:sp>
    </p:spTree>
    <p:extLst>
      <p:ext uri="{BB962C8B-B14F-4D97-AF65-F5344CB8AC3E}">
        <p14:creationId xmlns:p14="http://schemas.microsoft.com/office/powerpoint/2010/main" val="114301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1B6AED-B1E9-EF4C-B5E8-CD6A7A70B9E4}"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5C7B9-5FDA-4742-AB21-4721674B709E}" type="slidenum">
              <a:rPr lang="en-US" smtClean="0"/>
              <a:t>‹#›</a:t>
            </a:fld>
            <a:endParaRPr lang="en-US"/>
          </a:p>
        </p:txBody>
      </p:sp>
    </p:spTree>
    <p:extLst>
      <p:ext uri="{BB962C8B-B14F-4D97-AF65-F5344CB8AC3E}">
        <p14:creationId xmlns:p14="http://schemas.microsoft.com/office/powerpoint/2010/main" val="142763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1B6AED-B1E9-EF4C-B5E8-CD6A7A70B9E4}"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5C7B9-5FDA-4742-AB21-4721674B709E}" type="slidenum">
              <a:rPr lang="en-US" smtClean="0"/>
              <a:t>‹#›</a:t>
            </a:fld>
            <a:endParaRPr lang="en-US"/>
          </a:p>
        </p:txBody>
      </p:sp>
    </p:spTree>
    <p:extLst>
      <p:ext uri="{BB962C8B-B14F-4D97-AF65-F5344CB8AC3E}">
        <p14:creationId xmlns:p14="http://schemas.microsoft.com/office/powerpoint/2010/main" val="3551264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B6AED-B1E9-EF4C-B5E8-CD6A7A70B9E4}" type="datetimeFigureOut">
              <a:rPr lang="en-US" smtClean="0"/>
              <a:t>9/24/15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5C7B9-5FDA-4742-AB21-4721674B709E}" type="slidenum">
              <a:rPr lang="en-US" smtClean="0"/>
              <a:t>‹#›</a:t>
            </a:fld>
            <a:endParaRPr lang="en-US"/>
          </a:p>
        </p:txBody>
      </p:sp>
    </p:spTree>
    <p:extLst>
      <p:ext uri="{BB962C8B-B14F-4D97-AF65-F5344CB8AC3E}">
        <p14:creationId xmlns:p14="http://schemas.microsoft.com/office/powerpoint/2010/main" val="101348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Open authoring: Content collaboration across disciplines</a:t>
            </a:r>
            <a:r>
              <a:rPr lang="en-US" dirty="0" smtClean="0"/>
              <a:t/>
            </a:r>
            <a:br>
              <a:rPr lang="en-US" dirty="0" smtClean="0"/>
            </a:b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83771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collaboration across disciplines drives customer satisfaction</a:t>
            </a:r>
          </a:p>
          <a:p>
            <a:r>
              <a:rPr lang="en-US" dirty="0" smtClean="0"/>
              <a:t>Open authoring strategies and tools that allow active collaboration across engineering, consulting, architecture, and support teams</a:t>
            </a:r>
          </a:p>
          <a:p>
            <a:r>
              <a:rPr lang="en-US" dirty="0" smtClean="0"/>
              <a:t>Challenges of open authoring and cross-discipline content accountability</a:t>
            </a:r>
          </a:p>
          <a:p>
            <a:r>
              <a:rPr lang="en-US" dirty="0" smtClean="0"/>
              <a:t>Best practices for sustainable collaboration</a:t>
            </a:r>
          </a:p>
          <a:p>
            <a:pPr marL="0" indent="0">
              <a:buNone/>
            </a:pPr>
            <a:r>
              <a:rPr lang="en-US" dirty="0" smtClean="0"/>
              <a:t> </a:t>
            </a:r>
          </a:p>
          <a:p>
            <a:r>
              <a:rPr lang="en-US" dirty="0" smtClean="0"/>
              <a:t>At Microsoft we are working to make technical content everyone’s responsibility.  This presentation will focus on our efforts to increase collaboration across different disciplines at Microsoft by implementing open authoring strategies for areas like Azure using </a:t>
            </a:r>
            <a:r>
              <a:rPr lang="en-US" dirty="0" err="1" smtClean="0"/>
              <a:t>GitHub</a:t>
            </a:r>
            <a:r>
              <a:rPr lang="en-US" dirty="0" smtClean="0"/>
              <a:t> repos and Markdown.  Our shift from a closed to open system enables our engineering, consulting, architecture, and support teams to actively engage and help drive up content satisfaction with customers.  We’ll discuss</a:t>
            </a:r>
          </a:p>
          <a:p>
            <a:endParaRPr lang="en-US" dirty="0"/>
          </a:p>
        </p:txBody>
      </p:sp>
    </p:spTree>
    <p:extLst>
      <p:ext uri="{BB962C8B-B14F-4D97-AF65-F5344CB8AC3E}">
        <p14:creationId xmlns:p14="http://schemas.microsoft.com/office/powerpoint/2010/main" val="110494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Cliff’s™ Notes™ Bullets slide</a:t>
            </a:r>
            <a:endParaRPr lang="en-US" dirty="0"/>
          </a:p>
        </p:txBody>
      </p:sp>
      <p:sp>
        <p:nvSpPr>
          <p:cNvPr id="3" name="Content Placeholder 2"/>
          <p:cNvSpPr>
            <a:spLocks noGrp="1"/>
          </p:cNvSpPr>
          <p:nvPr>
            <p:ph idx="1"/>
          </p:nvPr>
        </p:nvSpPr>
        <p:spPr/>
        <p:txBody>
          <a:bodyPr/>
          <a:lstStyle/>
          <a:p>
            <a:r>
              <a:rPr lang="en-US" dirty="0" smtClean="0"/>
              <a:t>our work to date</a:t>
            </a:r>
          </a:p>
          <a:p>
            <a:r>
              <a:rPr lang="en-US" dirty="0" smtClean="0"/>
              <a:t>tools and best practices that are evolving to allow for collaboration</a:t>
            </a:r>
          </a:p>
          <a:p>
            <a:r>
              <a:rPr lang="en-US" dirty="0" smtClean="0"/>
              <a:t>some of our plans for </a:t>
            </a:r>
            <a:r>
              <a:rPr lang="en-US" smtClean="0"/>
              <a:t>the future</a:t>
            </a:r>
          </a:p>
          <a:p>
            <a:r>
              <a:rPr lang="en-US" smtClean="0"/>
              <a:t>lessons </a:t>
            </a:r>
            <a:r>
              <a:rPr lang="en-US" dirty="0" smtClean="0"/>
              <a:t>learned.</a:t>
            </a:r>
            <a:endParaRPr lang="en-US" dirty="0"/>
          </a:p>
        </p:txBody>
      </p:sp>
    </p:spTree>
    <p:extLst>
      <p:ext uri="{BB962C8B-B14F-4D97-AF65-F5344CB8AC3E}">
        <p14:creationId xmlns:p14="http://schemas.microsoft.com/office/powerpoint/2010/main" val="225289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78</Words>
  <Application>Microsoft Macintosh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Open authoring: Content collaboration across disciplines </vt:lpstr>
      <vt:lpstr>Key takeaways</vt:lpstr>
      <vt:lpstr>Cliff’s™ Notes™ Bullets slide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authoring: Content collaboration across disciplines </dc:title>
  <dc:creator>Ralph Squillace</dc:creator>
  <cp:lastModifiedBy>Ralph Squillace</cp:lastModifiedBy>
  <cp:revision>2</cp:revision>
  <dcterms:created xsi:type="dcterms:W3CDTF">2015-09-24T23:12:48Z</dcterms:created>
  <dcterms:modified xsi:type="dcterms:W3CDTF">2015-09-24T23:33:55Z</dcterms:modified>
</cp:coreProperties>
</file>