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64" r:id="rId2"/>
    <p:sldId id="265" r:id="rId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2" y="1424066"/>
            <a:ext cx="7399132" cy="54636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Everything you’ve done up until now has probably been right.</a:t>
            </a:r>
          </a:p>
          <a:p>
            <a:pPr lvl="1"/>
            <a:r>
              <a:rPr lang="en-US" dirty="0" smtClean="0"/>
              <a:t>We’re now discussing how to do better.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need to know the choices you face because everything is faster. We’ll do that.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Orchestration systems</a:t>
            </a:r>
          </a:p>
          <a:p>
            <a:pPr lvl="1"/>
            <a:r>
              <a:rPr lang="en-US" dirty="0" smtClean="0"/>
              <a:t>Live monitoring and testing</a:t>
            </a:r>
          </a:p>
          <a:p>
            <a:pPr lvl="1"/>
            <a:r>
              <a:rPr lang="en-US" dirty="0" smtClean="0"/>
              <a:t>Service Fabric and the Actor Model</a:t>
            </a:r>
          </a:p>
          <a:p>
            <a:r>
              <a:rPr lang="en-US" dirty="0" smtClean="0"/>
              <a:t>You’ll need to know how to navigate those choices. We’ll do that, too. Arguments welcome.</a:t>
            </a:r>
          </a:p>
          <a:p>
            <a:pPr lvl="1"/>
            <a:r>
              <a:rPr lang="en-US" dirty="0" smtClean="0"/>
              <a:t>Migrate – do not sprint -- toward agile </a:t>
            </a:r>
            <a:r>
              <a:rPr lang="en-US" dirty="0" err="1" smtClean="0"/>
              <a:t>devops</a:t>
            </a:r>
            <a:r>
              <a:rPr lang="en-US" dirty="0" smtClean="0"/>
              <a:t> workflows and </a:t>
            </a:r>
            <a:r>
              <a:rPr lang="en-US" dirty="0" err="1" smtClean="0"/>
              <a:t>microservice</a:t>
            </a:r>
            <a:r>
              <a:rPr lang="en-US" dirty="0" smtClean="0"/>
              <a:t> architecture approach</a:t>
            </a:r>
          </a:p>
          <a:p>
            <a:pPr lvl="1"/>
            <a:r>
              <a:rPr lang="en-US" dirty="0" smtClean="0"/>
              <a:t>Automate, orchestrate, monitor</a:t>
            </a:r>
          </a:p>
          <a:p>
            <a:pPr lvl="1"/>
            <a:r>
              <a:rPr lang="en-US" dirty="0" smtClean="0"/>
              <a:t>Get the little things right</a:t>
            </a:r>
          </a:p>
          <a:p>
            <a:pPr lvl="1"/>
            <a:r>
              <a:rPr lang="en-US" dirty="0" smtClean="0"/>
              <a:t>Choose a great partner, but have more than one</a:t>
            </a:r>
          </a:p>
          <a:p>
            <a:pPr lvl="1"/>
            <a:r>
              <a:rPr lang="en-US" dirty="0" smtClean="0"/>
              <a:t>Security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need from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Pretend you’re an obnoxious American from San Francisco. I’ll teach you how!</a:t>
            </a:r>
          </a:p>
          <a:p>
            <a:r>
              <a:rPr lang="en-US" dirty="0" smtClean="0"/>
              <a:t>Where my brain is: note, I’m trying to bring it here, but….</a:t>
            </a:r>
          </a:p>
          <a:p>
            <a:r>
              <a:rPr lang="en-US" dirty="0" smtClean="0"/>
              <a:t>Your job today: Call “rat-hole”!!! </a:t>
            </a:r>
          </a:p>
          <a:p>
            <a:pPr lvl="1"/>
            <a:r>
              <a:rPr lang="en-US" dirty="0" smtClean="0"/>
              <a:t>I’ll teach you.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1788</TotalTime>
  <Words>154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</vt:lpstr>
      <vt:lpstr>Today’s Narrative</vt:lpstr>
      <vt:lpstr>What I need from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23</cp:revision>
  <dcterms:modified xsi:type="dcterms:W3CDTF">2015-05-12T03:25:44Z</dcterms:modified>
</cp:coreProperties>
</file>