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366" r:id="rId5"/>
    <p:sldId id="375" r:id="rId6"/>
    <p:sldId id="376" r:id="rId7"/>
    <p:sldId id="301" r:id="rId8"/>
    <p:sldId id="312" r:id="rId9"/>
    <p:sldId id="270" r:id="rId10"/>
    <p:sldId id="330" r:id="rId11"/>
    <p:sldId id="268" r:id="rId12"/>
    <p:sldId id="299" r:id="rId13"/>
    <p:sldId id="290" r:id="rId14"/>
    <p:sldId id="367" r:id="rId15"/>
    <p:sldId id="316" r:id="rId16"/>
    <p:sldId id="319" r:id="rId17"/>
    <p:sldId id="350" r:id="rId18"/>
    <p:sldId id="318" r:id="rId19"/>
    <p:sldId id="278" r:id="rId20"/>
    <p:sldId id="3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56"/>
    <a:srgbClr val="486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39DC7DE-C913-414B-8FE4-B8EEFB8BD690}" styleName="U.S. Army">
    <a:wholeTbl>
      <a:tcTxStyle>
        <a:fontRef idx="minor"/>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band1H>
      <a:tcStyle>
        <a:tcBdr/>
        <a:fill>
          <a:noFill/>
        </a:fill>
      </a:tcStyle>
    </a:band1H>
    <a:band2H>
      <a:tcTxStyle>
        <a:fontRef idx="minor"/>
        <a:srgbClr val="221F20"/>
      </a:tcTxStyle>
      <a:tcStyle>
        <a:tcBdr/>
        <a:fill>
          <a:solidFill>
            <a:srgbClr val="D5D5D7"/>
          </a:solidFill>
        </a:fill>
      </a:tcStyle>
    </a:band2H>
    <a:band1V>
      <a:tcStyle>
        <a:tcBdr/>
        <a:fill>
          <a:noFill/>
        </a:fill>
      </a:tcStyle>
    </a:band1V>
    <a:band2V>
      <a:tcTxStyle>
        <a:fontRef idx="minor"/>
        <a:srgbClr val="221F20"/>
      </a:tcTxStyle>
      <a:tcStyle>
        <a:tcBdr/>
        <a:fill>
          <a:solidFill>
            <a:srgbClr val="D5D5D7"/>
          </a:solidFill>
        </a:fill>
      </a:tcStyle>
    </a:band2V>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25400">
              <a:solidFill>
                <a:schemeClr val="tx1"/>
              </a:solidFill>
            </a:ln>
          </a:top>
        </a:tcBdr>
        <a:fill>
          <a:noFill/>
        </a:fill>
      </a:tcStyle>
    </a:lastRow>
    <a:firstRow>
      <a:tcTxStyle b="on">
        <a:fontRef idx="minor"/>
        <a:schemeClr val="bg2"/>
      </a:tcTxStyle>
      <a:tcStyle>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29"/>
  </p:normalViewPr>
  <p:slideViewPr>
    <p:cSldViewPr snapToGrid="0" showGuides="1">
      <p:cViewPr varScale="1">
        <p:scale>
          <a:sx n="112" d="100"/>
          <a:sy n="112" d="100"/>
        </p:scale>
        <p:origin x="894" y="102"/>
      </p:cViewPr>
      <p:guideLst/>
    </p:cSldViewPr>
  </p:slid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122" d="100"/>
          <a:sy n="122" d="100"/>
        </p:scale>
        <p:origin x="493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000" b="1" i="0" u="none" strike="noStrike" kern="1200" spc="0" baseline="0">
                <a:solidFill>
                  <a:schemeClr val="tx1"/>
                </a:solidFill>
                <a:latin typeface="+mn-lt"/>
                <a:ea typeface="+mn-ea"/>
                <a:cs typeface="+mn-cs"/>
              </a:defRPr>
            </a:pPr>
            <a:r>
              <a:rPr lang="en-US" sz="1000" b="1" cap="all" baseline="0" dirty="0"/>
              <a:t>Chart title is Arial Bold, all caps</a:t>
            </a:r>
          </a:p>
        </c:rich>
      </c:tx>
      <c:layout>
        <c:manualLayout>
          <c:xMode val="edge"/>
          <c:yMode val="edge"/>
          <c:x val="8.0393846104912809E-3"/>
          <c:y val="1.9858721614342063E-2"/>
        </c:manualLayout>
      </c:layout>
      <c:overlay val="0"/>
      <c:spPr>
        <a:noFill/>
        <a:ln>
          <a:noFill/>
        </a:ln>
        <a:effectLst/>
      </c:spPr>
      <c:txPr>
        <a:bodyPr rot="0" spcFirstLastPara="1" vertOverflow="ellipsis" vert="horz" wrap="square" anchor="ctr" anchorCtr="1"/>
        <a:lstStyle/>
        <a:p>
          <a:pPr algn="l">
            <a:defRPr sz="1000" b="1"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2016</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Sheet1!$B$2:$B$3</c:f>
              <c:numCache>
                <c:formatCode>General</c:formatCode>
                <c:ptCount val="2"/>
                <c:pt idx="0">
                  <c:v>25</c:v>
                </c:pt>
                <c:pt idx="1">
                  <c:v>15</c:v>
                </c:pt>
              </c:numCache>
            </c:numRef>
          </c:val>
          <c:extLst>
            <c:ext xmlns:c16="http://schemas.microsoft.com/office/drawing/2014/chart" uri="{C3380CC4-5D6E-409C-BE32-E72D297353CC}">
              <c16:uniqueId val="{00000000-2365-4103-AC7E-ABFB3B2EDB58}"/>
            </c:ext>
          </c:extLst>
        </c:ser>
        <c:ser>
          <c:idx val="1"/>
          <c:order val="1"/>
          <c:tx>
            <c:strRef>
              <c:f>Sheet1!$C$1</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Sheet1!$C$2:$C$3</c:f>
              <c:numCache>
                <c:formatCode>General</c:formatCode>
                <c:ptCount val="2"/>
                <c:pt idx="0">
                  <c:v>35</c:v>
                </c:pt>
                <c:pt idx="1">
                  <c:v>20</c:v>
                </c:pt>
              </c:numCache>
            </c:numRef>
          </c:val>
          <c:extLst>
            <c:ext xmlns:c16="http://schemas.microsoft.com/office/drawing/2014/chart" uri="{C3380CC4-5D6E-409C-BE32-E72D297353CC}">
              <c16:uniqueId val="{00000001-2365-4103-AC7E-ABFB3B2EDB58}"/>
            </c:ext>
          </c:extLst>
        </c:ser>
        <c:ser>
          <c:idx val="2"/>
          <c:order val="2"/>
          <c:tx>
            <c:strRef>
              <c:f>Sheet1!$D$1</c:f>
              <c:strCache>
                <c:ptCount val="1"/>
                <c:pt idx="0">
                  <c:v>2018</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Sheet1!$D$2:$D$3</c:f>
              <c:numCache>
                <c:formatCode>General</c:formatCode>
                <c:ptCount val="2"/>
                <c:pt idx="0">
                  <c:v>30</c:v>
                </c:pt>
                <c:pt idx="1">
                  <c:v>10</c:v>
                </c:pt>
              </c:numCache>
            </c:numRef>
          </c:val>
          <c:extLst>
            <c:ext xmlns:c16="http://schemas.microsoft.com/office/drawing/2014/chart" uri="{C3380CC4-5D6E-409C-BE32-E72D297353CC}">
              <c16:uniqueId val="{00000002-2365-4103-AC7E-ABFB3B2EDB58}"/>
            </c:ext>
          </c:extLst>
        </c:ser>
        <c:ser>
          <c:idx val="3"/>
          <c:order val="3"/>
          <c:tx>
            <c:strRef>
              <c:f>Sheet1!$E$1</c:f>
              <c:strCache>
                <c:ptCount val="1"/>
                <c:pt idx="0">
                  <c:v>2019</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Sheet1!$E$2:$E$3</c:f>
              <c:numCache>
                <c:formatCode>General</c:formatCode>
                <c:ptCount val="2"/>
                <c:pt idx="0">
                  <c:v>40</c:v>
                </c:pt>
                <c:pt idx="1">
                  <c:v>25</c:v>
                </c:pt>
              </c:numCache>
            </c:numRef>
          </c:val>
          <c:extLst>
            <c:ext xmlns:c16="http://schemas.microsoft.com/office/drawing/2014/chart" uri="{C3380CC4-5D6E-409C-BE32-E72D297353CC}">
              <c16:uniqueId val="{00000003-2365-4103-AC7E-ABFB3B2EDB58}"/>
            </c:ext>
          </c:extLst>
        </c:ser>
        <c:ser>
          <c:idx val="4"/>
          <c:order val="4"/>
          <c:tx>
            <c:strRef>
              <c:f>Sheet1!$F$1</c:f>
              <c:strCache>
                <c:ptCount val="1"/>
                <c:pt idx="0">
                  <c:v>2020</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Sheet1!$F$2:$F$3</c:f>
              <c:numCache>
                <c:formatCode>General</c:formatCode>
                <c:ptCount val="2"/>
                <c:pt idx="0">
                  <c:v>35</c:v>
                </c:pt>
                <c:pt idx="1">
                  <c:v>20</c:v>
                </c:pt>
              </c:numCache>
            </c:numRef>
          </c:val>
          <c:extLst>
            <c:ext xmlns:c16="http://schemas.microsoft.com/office/drawing/2014/chart" uri="{C3380CC4-5D6E-409C-BE32-E72D297353CC}">
              <c16:uniqueId val="{00000004-2365-4103-AC7E-ABFB3B2EDB58}"/>
            </c:ext>
          </c:extLst>
        </c:ser>
        <c:ser>
          <c:idx val="5"/>
          <c:order val="5"/>
          <c:tx>
            <c:strRef>
              <c:f>Sheet1!$G$1</c:f>
              <c:strCache>
                <c:ptCount val="1"/>
                <c:pt idx="0">
                  <c:v>2021</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Sheet1!$G$2:$G$3</c:f>
              <c:numCache>
                <c:formatCode>General</c:formatCode>
                <c:ptCount val="2"/>
                <c:pt idx="0">
                  <c:v>30</c:v>
                </c:pt>
                <c:pt idx="1">
                  <c:v>30</c:v>
                </c:pt>
              </c:numCache>
            </c:numRef>
          </c:val>
          <c:extLst>
            <c:ext xmlns:c16="http://schemas.microsoft.com/office/drawing/2014/chart" uri="{C3380CC4-5D6E-409C-BE32-E72D297353CC}">
              <c16:uniqueId val="{00000005-2365-4103-AC7E-ABFB3B2EDB58}"/>
            </c:ext>
          </c:extLst>
        </c:ser>
        <c:ser>
          <c:idx val="6"/>
          <c:order val="6"/>
          <c:tx>
            <c:strRef>
              <c:f>Sheet1!$H$1</c:f>
              <c:strCache>
                <c:ptCount val="1"/>
                <c:pt idx="0">
                  <c:v>2022</c:v>
                </c:pt>
              </c:strCache>
            </c:strRef>
          </c:tx>
          <c:spPr>
            <a:solidFill>
              <a:srgbClr val="2F372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Sheet1!$H$2:$H$3</c:f>
              <c:numCache>
                <c:formatCode>General</c:formatCode>
                <c:ptCount val="2"/>
                <c:pt idx="0">
                  <c:v>40</c:v>
                </c:pt>
                <c:pt idx="1">
                  <c:v>35</c:v>
                </c:pt>
              </c:numCache>
            </c:numRef>
          </c:val>
          <c:extLst>
            <c:ext xmlns:c16="http://schemas.microsoft.com/office/drawing/2014/chart" uri="{C3380CC4-5D6E-409C-BE32-E72D297353CC}">
              <c16:uniqueId val="{00000006-2365-4103-AC7E-ABFB3B2EDB58}"/>
            </c:ext>
          </c:extLst>
        </c:ser>
        <c:ser>
          <c:idx val="7"/>
          <c:order val="7"/>
          <c:tx>
            <c:strRef>
              <c:f>Sheet1!$I$1</c:f>
              <c:strCache>
                <c:ptCount val="1"/>
                <c:pt idx="0">
                  <c:v>2023</c:v>
                </c:pt>
              </c:strCache>
            </c:strRef>
          </c:tx>
          <c:spPr>
            <a:solidFill>
              <a:srgbClr val="F1E4C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v>
                </c:pt>
                <c:pt idx="1">
                  <c:v>B</c:v>
                </c:pt>
              </c:strCache>
            </c:strRef>
          </c:cat>
          <c:val>
            <c:numRef>
              <c:f>Sheet1!$I$2:$I$3</c:f>
              <c:numCache>
                <c:formatCode>General</c:formatCode>
                <c:ptCount val="2"/>
                <c:pt idx="0">
                  <c:v>45</c:v>
                </c:pt>
                <c:pt idx="1">
                  <c:v>40</c:v>
                </c:pt>
              </c:numCache>
            </c:numRef>
          </c:val>
          <c:extLst>
            <c:ext xmlns:c16="http://schemas.microsoft.com/office/drawing/2014/chart" uri="{C3380CC4-5D6E-409C-BE32-E72D297353CC}">
              <c16:uniqueId val="{00000007-2365-4103-AC7E-ABFB3B2EDB58}"/>
            </c:ext>
          </c:extLst>
        </c:ser>
        <c:dLbls>
          <c:dLblPos val="outEnd"/>
          <c:showLegendKey val="0"/>
          <c:showVal val="1"/>
          <c:showCatName val="0"/>
          <c:showSerName val="0"/>
          <c:showPercent val="0"/>
          <c:showBubbleSize val="0"/>
        </c:dLbls>
        <c:gapWidth val="250"/>
        <c:overlap val="-25"/>
        <c:axId val="147339136"/>
        <c:axId val="147340672"/>
      </c:barChart>
      <c:catAx>
        <c:axId val="147339136"/>
        <c:scaling>
          <c:orientation val="maxMin"/>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47340672"/>
        <c:crosses val="autoZero"/>
        <c:auto val="1"/>
        <c:lblAlgn val="ctr"/>
        <c:lblOffset val="100"/>
        <c:noMultiLvlLbl val="0"/>
      </c:catAx>
      <c:valAx>
        <c:axId val="147340672"/>
        <c:scaling>
          <c:orientation val="minMax"/>
        </c:scaling>
        <c:delete val="1"/>
        <c:axPos val="t"/>
        <c:numFmt formatCode="General" sourceLinked="1"/>
        <c:majorTickMark val="out"/>
        <c:minorTickMark val="none"/>
        <c:tickLblPos val="nextTo"/>
        <c:crossAx val="147339136"/>
        <c:crosses val="autoZero"/>
        <c:crossBetween val="between"/>
      </c:valAx>
      <c:spPr>
        <a:noFill/>
        <a:ln>
          <a:noFill/>
        </a:ln>
        <a:effectLst/>
      </c:spPr>
    </c:plotArea>
    <c:legend>
      <c:legendPos val="b"/>
      <c:layout>
        <c:manualLayout>
          <c:xMode val="edge"/>
          <c:yMode val="edge"/>
          <c:x val="0"/>
          <c:y val="0.94123859665032861"/>
          <c:w val="1"/>
          <c:h val="5.6475650262372286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5FD40-329B-B51A-B969-25C0FCC87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B95F99-4EBA-6581-1DE7-75BE3A03AA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5FE44-C727-4B44-AC35-D47522042F47}" type="datetimeFigureOut">
              <a:rPr lang="en-US" smtClean="0"/>
              <a:t>2/15/2024</a:t>
            </a:fld>
            <a:endParaRPr lang="en-US" dirty="0"/>
          </a:p>
        </p:txBody>
      </p:sp>
      <p:sp>
        <p:nvSpPr>
          <p:cNvPr id="4" name="Footer Placeholder 3">
            <a:extLst>
              <a:ext uri="{FF2B5EF4-FFF2-40B4-BE49-F238E27FC236}">
                <a16:creationId xmlns:a16="http://schemas.microsoft.com/office/drawing/2014/main" id="{2BD4EE63-BACC-BB25-9D5E-06ED25633D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F684ACE-71D3-B814-49CB-07A42B382D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ED381B-BC01-6545-81F8-8797C0846FE1}" type="slidenum">
              <a:rPr lang="en-US" smtClean="0"/>
              <a:t>‹#›</a:t>
            </a:fld>
            <a:endParaRPr lang="en-US" dirty="0"/>
          </a:p>
        </p:txBody>
      </p:sp>
    </p:spTree>
    <p:extLst>
      <p:ext uri="{BB962C8B-B14F-4D97-AF65-F5344CB8AC3E}">
        <p14:creationId xmlns:p14="http://schemas.microsoft.com/office/powerpoint/2010/main" val="125706377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DACA9-C708-FB41-A6FA-3D94FFC8E73D}" type="datetimeFigureOut">
              <a:rPr lang="en-US" smtClean="0"/>
              <a:t>2/15/2024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E666-0780-B84F-93A5-9513831C5190}" type="slidenum">
              <a:rPr lang="en-US" smtClean="0"/>
              <a:t>‹#›</a:t>
            </a:fld>
            <a:endParaRPr lang="en-US" dirty="0"/>
          </a:p>
        </p:txBody>
      </p:sp>
    </p:spTree>
    <p:extLst>
      <p:ext uri="{BB962C8B-B14F-4D97-AF65-F5344CB8AC3E}">
        <p14:creationId xmlns:p14="http://schemas.microsoft.com/office/powerpoint/2010/main" val="289307116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5E666-0780-B84F-93A5-9513831C5190}" type="slidenum">
              <a:rPr lang="en-US" smtClean="0"/>
              <a:t>12</a:t>
            </a:fld>
            <a:endParaRPr lang="en-US" dirty="0"/>
          </a:p>
        </p:txBody>
      </p:sp>
    </p:spTree>
    <p:extLst>
      <p:ext uri="{BB962C8B-B14F-4D97-AF65-F5344CB8AC3E}">
        <p14:creationId xmlns:p14="http://schemas.microsoft.com/office/powerpoint/2010/main" val="47402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5E666-0780-B84F-93A5-9513831C5190}" type="slidenum">
              <a:rPr lang="en-US" smtClean="0"/>
              <a:t>13</a:t>
            </a:fld>
            <a:endParaRPr lang="en-US" dirty="0"/>
          </a:p>
        </p:txBody>
      </p:sp>
    </p:spTree>
    <p:extLst>
      <p:ext uri="{BB962C8B-B14F-4D97-AF65-F5344CB8AC3E}">
        <p14:creationId xmlns:p14="http://schemas.microsoft.com/office/powerpoint/2010/main" val="263847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5E666-0780-B84F-93A5-9513831C5190}" type="slidenum">
              <a:rPr lang="en-US" smtClean="0"/>
              <a:t>15</a:t>
            </a:fld>
            <a:endParaRPr lang="en-US" dirty="0"/>
          </a:p>
        </p:txBody>
      </p:sp>
    </p:spTree>
    <p:extLst>
      <p:ext uri="{BB962C8B-B14F-4D97-AF65-F5344CB8AC3E}">
        <p14:creationId xmlns:p14="http://schemas.microsoft.com/office/powerpoint/2010/main" val="1026264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21F20"/>
        </a:solidFill>
        <a:effectLst/>
      </p:bgPr>
    </p:bg>
    <p:spTree>
      <p:nvGrpSpPr>
        <p:cNvPr id="1" name=""/>
        <p:cNvGrpSpPr/>
        <p:nvPr/>
      </p:nvGrpSpPr>
      <p:grpSpPr>
        <a:xfrm>
          <a:off x="0" y="0"/>
          <a:ext cx="0" cy="0"/>
          <a:chOff x="0" y="0"/>
          <a:chExt cx="0" cy="0"/>
        </a:xfrm>
      </p:grpSpPr>
      <p:grpSp>
        <p:nvGrpSpPr>
          <p:cNvPr id="6" name="Group">
            <a:extLst>
              <a:ext uri="{FF2B5EF4-FFF2-40B4-BE49-F238E27FC236}">
                <a16:creationId xmlns:a16="http://schemas.microsoft.com/office/drawing/2014/main" id="{6F4FA687-F60B-BC3A-D7A8-6F4523AF630C}"/>
              </a:ext>
              <a:ext uri="{C183D7F6-B498-43B3-948B-1728B52AA6E4}">
                <adec:decorative xmlns:adec="http://schemas.microsoft.com/office/drawing/2017/decorative" val="1"/>
              </a:ext>
            </a:extLst>
          </p:cNvPr>
          <p:cNvGrpSpPr/>
          <p:nvPr userDrawn="1"/>
        </p:nvGrpSpPr>
        <p:grpSpPr>
          <a:xfrm>
            <a:off x="411163" y="1974220"/>
            <a:ext cx="6475412" cy="2052280"/>
            <a:chOff x="565848" y="2240280"/>
            <a:chExt cx="8872230" cy="2377440"/>
          </a:xfrm>
        </p:grpSpPr>
        <p:sp>
          <p:nvSpPr>
            <p:cNvPr id="10" name="Rectangle">
              <a:extLst>
                <a:ext uri="{FF2B5EF4-FFF2-40B4-BE49-F238E27FC236}">
                  <a16:creationId xmlns:a16="http://schemas.microsoft.com/office/drawing/2014/main" id="{BF21F3A3-93C1-5149-0930-09CBE88BD32C}"/>
                </a:ext>
                <a:ext uri="{C183D7F6-B498-43B3-948B-1728B52AA6E4}">
                  <adec:decorative xmlns:adec="http://schemas.microsoft.com/office/drawing/2017/decorative" val="1"/>
                </a:ext>
              </a:extLst>
            </p:cNvPr>
            <p:cNvSpPr/>
            <p:nvPr userDrawn="1"/>
          </p:nvSpPr>
          <p:spPr>
            <a:xfrm>
              <a:off x="565848" y="2240280"/>
              <a:ext cx="8872230" cy="2377440"/>
            </a:xfrm>
            <a:prstGeom prst="rect">
              <a:avLst/>
            </a:prstGeom>
            <a:noFill/>
            <a:ln w="19050" cap="flat">
              <a:solidFill>
                <a:srgbClr val="FFCC01"/>
              </a:solidFill>
              <a:miter lim="800000"/>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dirty="0"/>
            </a:p>
          </p:txBody>
        </p:sp>
        <p:cxnSp>
          <p:nvCxnSpPr>
            <p:cNvPr id="12" name="Line">
              <a:extLst>
                <a:ext uri="{FF2B5EF4-FFF2-40B4-BE49-F238E27FC236}">
                  <a16:creationId xmlns:a16="http://schemas.microsoft.com/office/drawing/2014/main" id="{7EE4A926-6B61-0880-E206-8C2FB773EAE1}"/>
                </a:ext>
                <a:ext uri="{C183D7F6-B498-43B3-948B-1728B52AA6E4}">
                  <adec:decorative xmlns:adec="http://schemas.microsoft.com/office/drawing/2017/decorative" val="1"/>
                </a:ext>
              </a:extLst>
            </p:cNvPr>
            <p:cNvCxnSpPr>
              <a:cxnSpLocks/>
            </p:cNvCxnSpPr>
            <p:nvPr userDrawn="1"/>
          </p:nvCxnSpPr>
          <p:spPr>
            <a:xfrm>
              <a:off x="565848" y="3931920"/>
              <a:ext cx="8872230" cy="0"/>
            </a:xfrm>
            <a:prstGeom prst="line">
              <a:avLst/>
            </a:prstGeom>
            <a:ln w="19050" cap="flat">
              <a:solidFill>
                <a:srgbClr val="FFCC01"/>
              </a:solidFill>
              <a:miter lim="800000"/>
            </a:ln>
          </p:spPr>
          <p:style>
            <a:lnRef idx="1">
              <a:schemeClr val="accent1"/>
            </a:lnRef>
            <a:fillRef idx="0">
              <a:schemeClr val="accent1"/>
            </a:fillRef>
            <a:effectRef idx="0">
              <a:srgbClr val="000000"/>
            </a:effectRef>
            <a:fontRef idx="minor">
              <a:schemeClr val="lt1"/>
            </a:fontRef>
          </p:style>
        </p:cxnSp>
      </p:grpSp>
      <p:sp>
        <p:nvSpPr>
          <p:cNvPr id="3" name="Subtitle 2"/>
          <p:cNvSpPr>
            <a:spLocks noGrp="1"/>
          </p:cNvSpPr>
          <p:nvPr>
            <p:ph type="subTitle" idx="1" hasCustomPrompt="1"/>
          </p:nvPr>
        </p:nvSpPr>
        <p:spPr>
          <a:xfrm>
            <a:off x="554225" y="3511414"/>
            <a:ext cx="4046645" cy="457200"/>
          </a:xfrm>
        </p:spPr>
        <p:txBody>
          <a:bodyPr anchor="ctr" anchorCtr="0"/>
          <a:lstStyle>
            <a:lvl1pPr marL="0" indent="0" algn="l">
              <a:spcBef>
                <a:spcPts val="0"/>
              </a:spcBef>
              <a:buNone/>
              <a:defRPr sz="900" b="1">
                <a:solidFill>
                  <a:schemeClr val="tx2"/>
                </a:solidFill>
              </a:defRPr>
            </a:lvl1pPr>
            <a:lvl2pPr marL="0" indent="0" algn="l">
              <a:spcBef>
                <a:spcPts val="0"/>
              </a:spcBef>
              <a:buNone/>
              <a:defRPr sz="900" b="1">
                <a:solidFill>
                  <a:schemeClr val="tx2"/>
                </a:solidFill>
              </a:defRPr>
            </a:lvl2pPr>
            <a:lvl3pPr marL="0" indent="0" algn="l">
              <a:spcBef>
                <a:spcPts val="0"/>
              </a:spcBef>
              <a:buNone/>
              <a:defRPr sz="900" b="1">
                <a:solidFill>
                  <a:schemeClr val="tx2"/>
                </a:solidFill>
              </a:defRPr>
            </a:lvl3pPr>
            <a:lvl4pPr marL="0" indent="0" algn="l">
              <a:spcBef>
                <a:spcPts val="0"/>
              </a:spcBef>
              <a:buNone/>
              <a:defRPr sz="900" b="1">
                <a:solidFill>
                  <a:schemeClr val="tx2"/>
                </a:solidFill>
              </a:defRPr>
            </a:lvl4pPr>
            <a:lvl5pPr marL="0" indent="0" algn="l">
              <a:spcBef>
                <a:spcPts val="0"/>
              </a:spcBef>
              <a:buNone/>
              <a:defRPr sz="900" b="1">
                <a:solidFill>
                  <a:schemeClr val="tx2"/>
                </a:solidFill>
              </a:defRPr>
            </a:lvl5pPr>
            <a:lvl6pPr marL="0" indent="0" algn="l">
              <a:spcBef>
                <a:spcPts val="0"/>
              </a:spcBef>
              <a:buNone/>
              <a:defRPr sz="900" b="1">
                <a:solidFill>
                  <a:schemeClr val="tx2"/>
                </a:solidFill>
              </a:defRPr>
            </a:lvl6pPr>
            <a:lvl7pPr marL="0" indent="0" algn="l">
              <a:spcBef>
                <a:spcPts val="0"/>
              </a:spcBef>
              <a:buNone/>
              <a:defRPr sz="900" b="1">
                <a:solidFill>
                  <a:schemeClr val="tx2"/>
                </a:solidFill>
              </a:defRPr>
            </a:lvl7pPr>
            <a:lvl8pPr marL="0" indent="0" algn="l">
              <a:spcBef>
                <a:spcPts val="0"/>
              </a:spcBef>
              <a:buNone/>
              <a:defRPr sz="900" b="1">
                <a:solidFill>
                  <a:schemeClr val="tx2"/>
                </a:solidFill>
              </a:defRPr>
            </a:lvl8pPr>
            <a:lvl9pPr marL="0" indent="0" algn="l">
              <a:spcBef>
                <a:spcPts val="0"/>
              </a:spcBef>
              <a:buNone/>
              <a:defRPr sz="900" b="1">
                <a:solidFill>
                  <a:schemeClr val="tx2"/>
                </a:solidFill>
              </a:defRPr>
            </a:lvl9pPr>
          </a:lstStyle>
          <a:p>
            <a:r>
              <a:rPr lang="en-US" dirty="0"/>
              <a:t>[Presentation subtitle/description]</a:t>
            </a:r>
          </a:p>
        </p:txBody>
      </p:sp>
      <p:sp>
        <p:nvSpPr>
          <p:cNvPr id="11" name="Text Placeholder 3">
            <a:extLst>
              <a:ext uri="{FF2B5EF4-FFF2-40B4-BE49-F238E27FC236}">
                <a16:creationId xmlns:a16="http://schemas.microsoft.com/office/drawing/2014/main" id="{97FD1123-ADF1-24AE-2B33-8CDACB9D1DC5}"/>
              </a:ext>
            </a:extLst>
          </p:cNvPr>
          <p:cNvSpPr>
            <a:spLocks noGrp="1"/>
          </p:cNvSpPr>
          <p:nvPr>
            <p:ph type="body" sz="quarter" idx="10" hasCustomPrompt="1"/>
          </p:nvPr>
        </p:nvSpPr>
        <p:spPr>
          <a:xfrm>
            <a:off x="4808895" y="3511414"/>
            <a:ext cx="1973668" cy="457200"/>
          </a:xfrm>
        </p:spPr>
        <p:txBody>
          <a:bodyPr anchor="ctr" anchorCtr="0"/>
          <a:lstStyle>
            <a:lvl1pPr marL="0" indent="0" algn="ctr">
              <a:lnSpc>
                <a:spcPct val="80000"/>
              </a:lnSpc>
              <a:spcBef>
                <a:spcPts val="0"/>
              </a:spcBef>
              <a:buFontTx/>
              <a:buNone/>
              <a:defRPr sz="1050" b="1" cap="all" baseline="0">
                <a:solidFill>
                  <a:schemeClr val="tx2"/>
                </a:solidFill>
              </a:defRPr>
            </a:lvl1pPr>
            <a:lvl2pPr marL="0" indent="0" algn="ctr">
              <a:lnSpc>
                <a:spcPct val="80000"/>
              </a:lnSpc>
              <a:spcBef>
                <a:spcPts val="0"/>
              </a:spcBef>
              <a:buFontTx/>
              <a:buNone/>
              <a:defRPr sz="1050" b="1" cap="all" baseline="0">
                <a:solidFill>
                  <a:schemeClr val="tx2"/>
                </a:solidFill>
              </a:defRPr>
            </a:lvl2pPr>
            <a:lvl3pPr marL="0" indent="0" algn="ctr">
              <a:lnSpc>
                <a:spcPct val="80000"/>
              </a:lnSpc>
              <a:spcBef>
                <a:spcPts val="0"/>
              </a:spcBef>
              <a:buFontTx/>
              <a:buNone/>
              <a:defRPr sz="1050" b="1" cap="all" baseline="0">
                <a:solidFill>
                  <a:schemeClr val="tx2"/>
                </a:solidFill>
              </a:defRPr>
            </a:lvl3pPr>
            <a:lvl4pPr marL="0" indent="0" algn="ctr">
              <a:lnSpc>
                <a:spcPct val="80000"/>
              </a:lnSpc>
              <a:spcBef>
                <a:spcPts val="0"/>
              </a:spcBef>
              <a:buFontTx/>
              <a:buNone/>
              <a:defRPr sz="1050" b="1" cap="all" baseline="0">
                <a:solidFill>
                  <a:schemeClr val="tx2"/>
                </a:solidFill>
              </a:defRPr>
            </a:lvl4pPr>
            <a:lvl5pPr marL="0" indent="0" algn="ctr">
              <a:lnSpc>
                <a:spcPct val="80000"/>
              </a:lnSpc>
              <a:spcBef>
                <a:spcPts val="0"/>
              </a:spcBef>
              <a:buFontTx/>
              <a:buNone/>
              <a:defRPr sz="1050" b="1" cap="all" baseline="0">
                <a:solidFill>
                  <a:schemeClr val="tx2"/>
                </a:solidFill>
              </a:defRPr>
            </a:lvl5pPr>
            <a:lvl6pPr marL="0" indent="0" algn="ctr">
              <a:lnSpc>
                <a:spcPct val="80000"/>
              </a:lnSpc>
              <a:spcBef>
                <a:spcPts val="0"/>
              </a:spcBef>
              <a:buFontTx/>
              <a:buNone/>
              <a:defRPr sz="1050" b="1" cap="all" baseline="0">
                <a:solidFill>
                  <a:schemeClr val="tx2"/>
                </a:solidFill>
              </a:defRPr>
            </a:lvl6pPr>
            <a:lvl7pPr marL="0" indent="0" algn="ctr">
              <a:lnSpc>
                <a:spcPct val="80000"/>
              </a:lnSpc>
              <a:spcBef>
                <a:spcPts val="0"/>
              </a:spcBef>
              <a:buFontTx/>
              <a:buNone/>
              <a:defRPr sz="1050" b="1" cap="all" baseline="0">
                <a:solidFill>
                  <a:schemeClr val="tx2"/>
                </a:solidFill>
              </a:defRPr>
            </a:lvl7pPr>
            <a:lvl8pPr marL="0" indent="0" algn="ctr">
              <a:lnSpc>
                <a:spcPct val="80000"/>
              </a:lnSpc>
              <a:spcBef>
                <a:spcPts val="0"/>
              </a:spcBef>
              <a:buFontTx/>
              <a:buNone/>
              <a:defRPr sz="1050" b="1" cap="all" baseline="0">
                <a:solidFill>
                  <a:schemeClr val="tx2"/>
                </a:solidFill>
              </a:defRPr>
            </a:lvl8pPr>
            <a:lvl9pPr marL="0" indent="0" algn="ctr">
              <a:lnSpc>
                <a:spcPct val="80000"/>
              </a:lnSpc>
              <a:spcBef>
                <a:spcPts val="0"/>
              </a:spcBef>
              <a:buFontTx/>
              <a:buNone/>
              <a:defRPr sz="1050" b="1" cap="all" baseline="0">
                <a:solidFill>
                  <a:schemeClr val="tx2"/>
                </a:solidFill>
              </a:defRPr>
            </a:lvl9pPr>
          </a:lstStyle>
          <a:p>
            <a:pPr lvl="0"/>
            <a:r>
              <a:rPr lang="en-US" dirty="0"/>
              <a:t>[00 Month 0000]</a:t>
            </a:r>
          </a:p>
        </p:txBody>
      </p:sp>
      <p:sp>
        <p:nvSpPr>
          <p:cNvPr id="20" name="Date Placeholder 19">
            <a:extLst>
              <a:ext uri="{FF2B5EF4-FFF2-40B4-BE49-F238E27FC236}">
                <a16:creationId xmlns:a16="http://schemas.microsoft.com/office/drawing/2014/main" id="{39F9F092-1A2E-3BC5-0D99-EE4B132543F8}"/>
              </a:ext>
            </a:extLst>
          </p:cNvPr>
          <p:cNvSpPr>
            <a:spLocks noGrp="1"/>
          </p:cNvSpPr>
          <p:nvPr>
            <p:ph type="dt" sz="half" idx="49"/>
          </p:nvPr>
        </p:nvSpPr>
        <p:spPr/>
        <p:txBody>
          <a:bodyPr/>
          <a:lstStyle/>
          <a:p>
            <a:fld id="{7A3E0868-4E26-4CDC-8A56-D70E2D8B12FE}" type="datetime3">
              <a:rPr lang="en-US" smtClean="0"/>
              <a:t>15 February 2024</a:t>
            </a:fld>
            <a:endParaRPr lang="en-US" dirty="0"/>
          </a:p>
        </p:txBody>
      </p:sp>
      <p:sp>
        <p:nvSpPr>
          <p:cNvPr id="21" name="Slide Number Placeholder 20">
            <a:extLst>
              <a:ext uri="{FF2B5EF4-FFF2-40B4-BE49-F238E27FC236}">
                <a16:creationId xmlns:a16="http://schemas.microsoft.com/office/drawing/2014/main" id="{4D3DAC6A-DFDF-B313-4DB4-FA56B489F422}"/>
              </a:ext>
            </a:extLst>
          </p:cNvPr>
          <p:cNvSpPr>
            <a:spLocks noGrp="1"/>
          </p:cNvSpPr>
          <p:nvPr>
            <p:ph type="sldNum" sz="quarter" idx="50"/>
          </p:nvPr>
        </p:nvSpPr>
        <p:spPr/>
        <p:txBody>
          <a:bodyPr/>
          <a:lstStyle/>
          <a:p>
            <a:fld id="{64E5BE4B-2FBF-4174-9E62-85FAD1CB43A6}" type="slidenum">
              <a:rPr lang="en-US" smtClean="0"/>
              <a:pPr/>
              <a:t>‹#›</a:t>
            </a:fld>
            <a:endParaRPr lang="en-US" dirty="0"/>
          </a:p>
        </p:txBody>
      </p:sp>
      <p:sp>
        <p:nvSpPr>
          <p:cNvPr id="26" name="Text Placeholder 30">
            <a:extLst>
              <a:ext uri="{FF2B5EF4-FFF2-40B4-BE49-F238E27FC236}">
                <a16:creationId xmlns:a16="http://schemas.microsoft.com/office/drawing/2014/main" id="{AAEE65B4-7FC0-51E0-61A9-DA039122F268}"/>
              </a:ext>
            </a:extLst>
          </p:cNvPr>
          <p:cNvSpPr>
            <a:spLocks noGrp="1"/>
          </p:cNvSpPr>
          <p:nvPr>
            <p:ph type="body" sz="quarter" idx="44"/>
          </p:nvPr>
        </p:nvSpPr>
        <p:spPr>
          <a:xfrm>
            <a:off x="1485900" y="5150843"/>
            <a:ext cx="2343701" cy="103875"/>
          </a:xfrm>
          <a:prstGeom prst="rect">
            <a:avLst/>
          </a:prstGeom>
          <a:solidFill>
            <a:schemeClr val="tx1">
              <a:alpha val="93000"/>
            </a:schemeClr>
          </a:solid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27" name="Text Placeholder 30">
            <a:extLst>
              <a:ext uri="{FF2B5EF4-FFF2-40B4-BE49-F238E27FC236}">
                <a16:creationId xmlns:a16="http://schemas.microsoft.com/office/drawing/2014/main" id="{6483CD3B-2F61-38F8-2851-B10539781BDC}"/>
              </a:ext>
            </a:extLst>
          </p:cNvPr>
          <p:cNvSpPr>
            <a:spLocks noGrp="1"/>
          </p:cNvSpPr>
          <p:nvPr>
            <p:ph type="body" sz="quarter" idx="45"/>
          </p:nvPr>
        </p:nvSpPr>
        <p:spPr>
          <a:xfrm>
            <a:off x="1485900" y="4970051"/>
            <a:ext cx="2343701" cy="103875"/>
          </a:xfrm>
          <a:prstGeom prst="rect">
            <a:avLst/>
          </a:prstGeom>
          <a:solidFill>
            <a:schemeClr val="tx1">
              <a:alpha val="93000"/>
            </a:schemeClr>
          </a:solid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28" name="Text Placeholder 30">
            <a:extLst>
              <a:ext uri="{FF2B5EF4-FFF2-40B4-BE49-F238E27FC236}">
                <a16:creationId xmlns:a16="http://schemas.microsoft.com/office/drawing/2014/main" id="{F72C11EB-F1A8-B896-9775-C7ADA2F83259}"/>
              </a:ext>
            </a:extLst>
          </p:cNvPr>
          <p:cNvSpPr>
            <a:spLocks noGrp="1"/>
          </p:cNvSpPr>
          <p:nvPr>
            <p:ph type="body" sz="quarter" idx="46"/>
          </p:nvPr>
        </p:nvSpPr>
        <p:spPr>
          <a:xfrm>
            <a:off x="1485900" y="5331635"/>
            <a:ext cx="2343701" cy="103875"/>
          </a:xfrm>
          <a:prstGeom prst="rect">
            <a:avLst/>
          </a:prstGeom>
          <a:solidFill>
            <a:schemeClr val="tx1">
              <a:alpha val="93000"/>
            </a:schemeClr>
          </a:solid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29" name="Text Placeholder 30">
            <a:extLst>
              <a:ext uri="{FF2B5EF4-FFF2-40B4-BE49-F238E27FC236}">
                <a16:creationId xmlns:a16="http://schemas.microsoft.com/office/drawing/2014/main" id="{4BF91907-2C5A-9E08-110C-64B850CA6482}"/>
              </a:ext>
            </a:extLst>
          </p:cNvPr>
          <p:cNvSpPr>
            <a:spLocks noGrp="1"/>
          </p:cNvSpPr>
          <p:nvPr>
            <p:ph type="body" sz="quarter" idx="47"/>
          </p:nvPr>
        </p:nvSpPr>
        <p:spPr>
          <a:xfrm>
            <a:off x="1485900" y="5512427"/>
            <a:ext cx="2343701" cy="103875"/>
          </a:xfrm>
          <a:prstGeom prst="rect">
            <a:avLst/>
          </a:prstGeom>
          <a:solidFill>
            <a:schemeClr val="tx1">
              <a:alpha val="93000"/>
            </a:schemeClr>
          </a:solid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30" name="Text Placeholder 30">
            <a:extLst>
              <a:ext uri="{FF2B5EF4-FFF2-40B4-BE49-F238E27FC236}">
                <a16:creationId xmlns:a16="http://schemas.microsoft.com/office/drawing/2014/main" id="{0F5C0BB3-E700-E0BE-1E5D-F32BFF0DB730}"/>
              </a:ext>
            </a:extLst>
          </p:cNvPr>
          <p:cNvSpPr>
            <a:spLocks noGrp="1"/>
          </p:cNvSpPr>
          <p:nvPr>
            <p:ph type="body" sz="quarter" idx="48"/>
          </p:nvPr>
        </p:nvSpPr>
        <p:spPr>
          <a:xfrm>
            <a:off x="1485900" y="5693219"/>
            <a:ext cx="2343701" cy="103875"/>
          </a:xfrm>
          <a:prstGeom prst="rect">
            <a:avLst/>
          </a:prstGeom>
          <a:solidFill>
            <a:schemeClr val="tx1">
              <a:alpha val="93000"/>
            </a:schemeClr>
          </a:solid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9" name="Rectangle 15">
            <a:extLst>
              <a:ext uri="{FF2B5EF4-FFF2-40B4-BE49-F238E27FC236}">
                <a16:creationId xmlns:a16="http://schemas.microsoft.com/office/drawing/2014/main" id="{7A717986-EC00-F188-3318-9468ADB94423}"/>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14" name="Rectangle 13">
            <a:extLst>
              <a:ext uri="{FF2B5EF4-FFF2-40B4-BE49-F238E27FC236}">
                <a16:creationId xmlns:a16="http://schemas.microsoft.com/office/drawing/2014/main" id="{A137F0D3-04DA-F997-AD60-C1F8078CA20B}"/>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cxnSp>
        <p:nvCxnSpPr>
          <p:cNvPr id="17" name="Line">
            <a:extLst>
              <a:ext uri="{FF2B5EF4-FFF2-40B4-BE49-F238E27FC236}">
                <a16:creationId xmlns:a16="http://schemas.microsoft.com/office/drawing/2014/main" id="{F26F8DC8-E695-4FFA-F3A4-AFC3E08D58D8}"/>
              </a:ext>
              <a:ext uri="{C183D7F6-B498-43B3-948B-1728B52AA6E4}">
                <adec:decorative xmlns:adec="http://schemas.microsoft.com/office/drawing/2017/decorative" val="1"/>
              </a:ext>
            </a:extLst>
          </p:cNvPr>
          <p:cNvCxnSpPr>
            <a:cxnSpLocks/>
          </p:cNvCxnSpPr>
          <p:nvPr userDrawn="1"/>
        </p:nvCxnSpPr>
        <p:spPr>
          <a:xfrm>
            <a:off x="4704883" y="3429000"/>
            <a:ext cx="0" cy="597500"/>
          </a:xfrm>
          <a:prstGeom prst="line">
            <a:avLst/>
          </a:prstGeom>
          <a:ln w="19050" cap="flat">
            <a:solidFill>
              <a:schemeClr val="tx2"/>
            </a:solidFill>
            <a:miter lim="800000"/>
          </a:ln>
        </p:spPr>
        <p:style>
          <a:lnRef idx="1">
            <a:schemeClr val="accent1"/>
          </a:lnRef>
          <a:fillRef idx="0">
            <a:schemeClr val="accent1"/>
          </a:fillRef>
          <a:effectRef idx="0">
            <a:srgbClr val="000000"/>
          </a:effectRef>
          <a:fontRef idx="minor">
            <a:schemeClr val="lt1"/>
          </a:fontRef>
        </p:style>
      </p:cxnSp>
      <p:sp>
        <p:nvSpPr>
          <p:cNvPr id="31" name="Title 1">
            <a:extLst>
              <a:ext uri="{FF2B5EF4-FFF2-40B4-BE49-F238E27FC236}">
                <a16:creationId xmlns:a16="http://schemas.microsoft.com/office/drawing/2014/main" id="{E90FDE2C-3BFA-4029-A807-0938BFAAE1DE}"/>
              </a:ext>
            </a:extLst>
          </p:cNvPr>
          <p:cNvSpPr>
            <a:spLocks noGrp="1"/>
          </p:cNvSpPr>
          <p:nvPr>
            <p:ph type="ctrTitle" hasCustomPrompt="1"/>
          </p:nvPr>
        </p:nvSpPr>
        <p:spPr>
          <a:xfrm>
            <a:off x="554221" y="2220427"/>
            <a:ext cx="6228335" cy="956870"/>
          </a:xfrm>
        </p:spPr>
        <p:txBody>
          <a:bodyPr anchor="t" anchorCtr="0"/>
          <a:lstStyle>
            <a:lvl1pPr algn="l">
              <a:lnSpc>
                <a:spcPct val="80000"/>
              </a:lnSpc>
              <a:defRPr sz="2800"/>
            </a:lvl1pPr>
          </a:lstStyle>
          <a:p>
            <a:r>
              <a:rPr lang="en-US" dirty="0"/>
              <a:t>Presentation title</a:t>
            </a:r>
            <a:br>
              <a:rPr lang="en-US" dirty="0"/>
            </a:br>
            <a:r>
              <a:rPr lang="en-US" dirty="0"/>
              <a:t>PRESENTATION TITLE</a:t>
            </a:r>
            <a:br>
              <a:rPr lang="en-US" dirty="0"/>
            </a:br>
            <a:r>
              <a:rPr lang="en-US" dirty="0"/>
              <a:t>THREE LINES MAX</a:t>
            </a:r>
          </a:p>
        </p:txBody>
      </p:sp>
      <p:sp>
        <p:nvSpPr>
          <p:cNvPr id="2" name="Text Placeholder 30">
            <a:extLst>
              <a:ext uri="{FF2B5EF4-FFF2-40B4-BE49-F238E27FC236}">
                <a16:creationId xmlns:a16="http://schemas.microsoft.com/office/drawing/2014/main" id="{6933D907-0EB9-0282-6682-235FD487C04C}"/>
              </a:ext>
            </a:extLst>
          </p:cNvPr>
          <p:cNvSpPr>
            <a:spLocks noGrp="1"/>
          </p:cNvSpPr>
          <p:nvPr>
            <p:ph type="body" sz="quarter" idx="39" hasCustomPrompt="1"/>
          </p:nvPr>
        </p:nvSpPr>
        <p:spPr>
          <a:xfrm>
            <a:off x="410767" y="5150843"/>
            <a:ext cx="1019736" cy="103875"/>
          </a:xfrm>
          <a:prstGeom prst="rect">
            <a:avLst/>
          </a:prstGeom>
          <a:solidFill>
            <a:schemeClr val="tx1">
              <a:alpha val="93000"/>
            </a:schemeClr>
          </a:solidFill>
          <a:ln w="3175">
            <a:solidFill>
              <a:schemeClr val="tx1"/>
            </a:solidFill>
          </a:ln>
        </p:spPr>
        <p:txBody>
          <a:bodyPr wrap="square" lIns="91440" tIns="0" rIns="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dirty="0"/>
              <a:t>Controlled by: </a:t>
            </a:r>
          </a:p>
        </p:txBody>
      </p:sp>
      <p:sp>
        <p:nvSpPr>
          <p:cNvPr id="4" name="Text Placeholder 30">
            <a:extLst>
              <a:ext uri="{FF2B5EF4-FFF2-40B4-BE49-F238E27FC236}">
                <a16:creationId xmlns:a16="http://schemas.microsoft.com/office/drawing/2014/main" id="{C6858974-DD65-98C3-8A5D-5F1CBA9CC83E}"/>
              </a:ext>
            </a:extLst>
          </p:cNvPr>
          <p:cNvSpPr>
            <a:spLocks noGrp="1"/>
          </p:cNvSpPr>
          <p:nvPr>
            <p:ph type="body" sz="quarter" idx="40" hasCustomPrompt="1"/>
          </p:nvPr>
        </p:nvSpPr>
        <p:spPr>
          <a:xfrm>
            <a:off x="410767" y="4970051"/>
            <a:ext cx="1019736" cy="103875"/>
          </a:xfrm>
          <a:prstGeom prst="rect">
            <a:avLst/>
          </a:prstGeom>
          <a:solidFill>
            <a:schemeClr val="tx1">
              <a:alpha val="93000"/>
            </a:schemeClr>
          </a:solidFill>
          <a:ln w="3175">
            <a:solidFill>
              <a:schemeClr val="tx1"/>
            </a:solidFill>
          </a:ln>
        </p:spPr>
        <p:txBody>
          <a:bodyPr wrap="square" lIns="91440" tIns="0" rIns="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dirty="0"/>
              <a:t>Controlled by: </a:t>
            </a:r>
          </a:p>
        </p:txBody>
      </p:sp>
      <p:sp>
        <p:nvSpPr>
          <p:cNvPr id="5" name="Text Placeholder 30">
            <a:extLst>
              <a:ext uri="{FF2B5EF4-FFF2-40B4-BE49-F238E27FC236}">
                <a16:creationId xmlns:a16="http://schemas.microsoft.com/office/drawing/2014/main" id="{91F4D730-3B11-862C-16CA-769BA4E7C2D8}"/>
              </a:ext>
            </a:extLst>
          </p:cNvPr>
          <p:cNvSpPr>
            <a:spLocks noGrp="1"/>
          </p:cNvSpPr>
          <p:nvPr>
            <p:ph type="body" sz="quarter" idx="41" hasCustomPrompt="1"/>
          </p:nvPr>
        </p:nvSpPr>
        <p:spPr>
          <a:xfrm>
            <a:off x="410767" y="5331635"/>
            <a:ext cx="1019736" cy="103875"/>
          </a:xfrm>
          <a:prstGeom prst="rect">
            <a:avLst/>
          </a:prstGeom>
          <a:solidFill>
            <a:schemeClr val="tx1">
              <a:alpha val="93000"/>
            </a:schemeClr>
          </a:solidFill>
          <a:ln w="3175">
            <a:solidFill>
              <a:schemeClr val="tx1"/>
            </a:solidFill>
          </a:ln>
        </p:spPr>
        <p:txBody>
          <a:bodyPr wrap="square" lIns="91440" tIns="0" rIns="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dirty="0"/>
              <a:t>CUI Category: </a:t>
            </a:r>
          </a:p>
        </p:txBody>
      </p:sp>
      <p:sp>
        <p:nvSpPr>
          <p:cNvPr id="7" name="Text Placeholder 30">
            <a:extLst>
              <a:ext uri="{FF2B5EF4-FFF2-40B4-BE49-F238E27FC236}">
                <a16:creationId xmlns:a16="http://schemas.microsoft.com/office/drawing/2014/main" id="{ABFF6B76-7D88-0BB2-795C-F678ABE314B7}"/>
              </a:ext>
            </a:extLst>
          </p:cNvPr>
          <p:cNvSpPr>
            <a:spLocks noGrp="1"/>
          </p:cNvSpPr>
          <p:nvPr>
            <p:ph type="body" sz="quarter" idx="42" hasCustomPrompt="1"/>
          </p:nvPr>
        </p:nvSpPr>
        <p:spPr>
          <a:xfrm>
            <a:off x="410767" y="5512427"/>
            <a:ext cx="1019736" cy="103875"/>
          </a:xfrm>
          <a:prstGeom prst="rect">
            <a:avLst/>
          </a:prstGeom>
          <a:solidFill>
            <a:schemeClr val="tx1">
              <a:alpha val="93000"/>
            </a:schemeClr>
          </a:solidFill>
          <a:ln w="3175">
            <a:solidFill>
              <a:schemeClr val="tx1"/>
            </a:solidFill>
          </a:ln>
        </p:spPr>
        <p:txBody>
          <a:bodyPr wrap="square" lIns="91440" tIns="0" rIns="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dirty="0"/>
              <a:t>Distribution Statement: </a:t>
            </a:r>
          </a:p>
        </p:txBody>
      </p:sp>
      <p:sp>
        <p:nvSpPr>
          <p:cNvPr id="19" name="Text Placeholder 30">
            <a:extLst>
              <a:ext uri="{FF2B5EF4-FFF2-40B4-BE49-F238E27FC236}">
                <a16:creationId xmlns:a16="http://schemas.microsoft.com/office/drawing/2014/main" id="{31D04B3E-0156-7D1F-AE0F-47D9F87CB92C}"/>
              </a:ext>
            </a:extLst>
          </p:cNvPr>
          <p:cNvSpPr>
            <a:spLocks noGrp="1"/>
          </p:cNvSpPr>
          <p:nvPr>
            <p:ph type="body" sz="quarter" idx="43" hasCustomPrompt="1"/>
          </p:nvPr>
        </p:nvSpPr>
        <p:spPr>
          <a:xfrm>
            <a:off x="410767" y="5693219"/>
            <a:ext cx="1019736" cy="103875"/>
          </a:xfrm>
          <a:prstGeom prst="rect">
            <a:avLst/>
          </a:prstGeom>
          <a:solidFill>
            <a:schemeClr val="tx1">
              <a:alpha val="93000"/>
            </a:schemeClr>
          </a:solidFill>
          <a:ln w="3175">
            <a:solidFill>
              <a:schemeClr val="tx1"/>
            </a:solidFill>
          </a:ln>
        </p:spPr>
        <p:txBody>
          <a:bodyPr wrap="square" lIns="91440" tIns="0" rIns="0" bIns="0" anchor="ctr" anchorCtr="0">
            <a:spAutoFit/>
          </a:bodyPr>
          <a:lstStyle>
            <a:lvl1pPr marL="0" indent="0" algn="l">
              <a:lnSpc>
                <a:spcPct val="100000"/>
              </a:lnSpc>
              <a:spcBef>
                <a:spcPts val="0"/>
              </a:spcBef>
              <a:buNone/>
              <a:defRPr sz="675" b="0" baseline="0">
                <a:solidFill>
                  <a:schemeClr val="bg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dirty="0"/>
              <a:t>POC: </a:t>
            </a:r>
          </a:p>
        </p:txBody>
      </p:sp>
      <p:pic>
        <p:nvPicPr>
          <p:cNvPr id="8" name="Graphic 7">
            <a:extLst>
              <a:ext uri="{FF2B5EF4-FFF2-40B4-BE49-F238E27FC236}">
                <a16:creationId xmlns:a16="http://schemas.microsoft.com/office/drawing/2014/main" id="{EF6D81F5-0EC5-A4EE-DCB1-F2A31003C36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398273" y="400914"/>
            <a:ext cx="2724682" cy="648988"/>
          </a:xfrm>
          <a:prstGeom prst="rect">
            <a:avLst/>
          </a:prstGeom>
        </p:spPr>
      </p:pic>
      <p:pic>
        <p:nvPicPr>
          <p:cNvPr id="22" name="Graphic 21">
            <a:extLst>
              <a:ext uri="{FF2B5EF4-FFF2-40B4-BE49-F238E27FC236}">
                <a16:creationId xmlns:a16="http://schemas.microsoft.com/office/drawing/2014/main" id="{FE914739-AACA-CA77-0C3C-00DC652D700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370782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Numbers - Whit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D6FD270-DB0B-36F0-B138-75209607ED74}"/>
              </a:ext>
            </a:extLst>
          </p:cNvPr>
          <p:cNvSpPr>
            <a:spLocks noGrp="1"/>
          </p:cNvSpPr>
          <p:nvPr>
            <p:ph type="title" hasCustomPrompt="1"/>
          </p:nvPr>
        </p:nvSpPr>
        <p:spPr/>
        <p:txBody>
          <a:bodyPr/>
          <a:lstStyle/>
          <a:p>
            <a:r>
              <a:rPr lang="en-US" dirty="0"/>
              <a:t>[Slide title]</a:t>
            </a:r>
          </a:p>
        </p:txBody>
      </p:sp>
      <p:cxnSp>
        <p:nvCxnSpPr>
          <p:cNvPr id="15" name="Line">
            <a:extLst>
              <a:ext uri="{FF2B5EF4-FFF2-40B4-BE49-F238E27FC236}">
                <a16:creationId xmlns:a16="http://schemas.microsoft.com/office/drawing/2014/main" id="{8412A77E-32D6-ECE7-C58C-21E3C08D86B3}"/>
              </a:ext>
              <a:ext uri="{C183D7F6-B498-43B3-948B-1728B52AA6E4}">
                <adec:decorative xmlns:adec="http://schemas.microsoft.com/office/drawing/2017/decorative" val="1"/>
              </a:ext>
            </a:extLst>
          </p:cNvPr>
          <p:cNvCxnSpPr>
            <a:cxnSpLocks/>
          </p:cNvCxnSpPr>
          <p:nvPr userDrawn="1"/>
        </p:nvCxnSpPr>
        <p:spPr>
          <a:xfrm>
            <a:off x="41148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3" name="TextBox">
            <a:extLst>
              <a:ext uri="{FF2B5EF4-FFF2-40B4-BE49-F238E27FC236}">
                <a16:creationId xmlns:a16="http://schemas.microsoft.com/office/drawing/2014/main" id="{AF47D3F9-758C-0713-980A-E6E56BBC1088}"/>
              </a:ext>
            </a:extLst>
          </p:cNvPr>
          <p:cNvSpPr txBox="1"/>
          <p:nvPr userDrawn="1"/>
        </p:nvSpPr>
        <p:spPr>
          <a:xfrm>
            <a:off x="41148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01</a:t>
            </a:r>
          </a:p>
        </p:txBody>
      </p:sp>
      <p:sp>
        <p:nvSpPr>
          <p:cNvPr id="3" name="Content Placeholder 2"/>
          <p:cNvSpPr>
            <a:spLocks noGrp="1"/>
          </p:cNvSpPr>
          <p:nvPr>
            <p:ph sz="half" idx="1"/>
          </p:nvPr>
        </p:nvSpPr>
        <p:spPr>
          <a:xfrm>
            <a:off x="411481" y="2286000"/>
            <a:ext cx="1874519" cy="3886200"/>
          </a:xfrm>
        </p:spPr>
        <p:txBody>
          <a:bodyPr/>
          <a:lstStyle>
            <a:lvl1pPr marL="0" indent="0">
              <a:spcBef>
                <a:spcPts val="750"/>
              </a:spcBef>
              <a:buFontTx/>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Line">
            <a:extLst>
              <a:ext uri="{FF2B5EF4-FFF2-40B4-BE49-F238E27FC236}">
                <a16:creationId xmlns:a16="http://schemas.microsoft.com/office/drawing/2014/main" id="{D7771284-6191-6AE5-C8DC-E26F4DD28049}"/>
              </a:ext>
              <a:ext uri="{C183D7F6-B498-43B3-948B-1728B52AA6E4}">
                <adec:decorative xmlns:adec="http://schemas.microsoft.com/office/drawing/2017/decorative" val="1"/>
              </a:ext>
            </a:extLst>
          </p:cNvPr>
          <p:cNvCxnSpPr>
            <a:cxnSpLocks/>
          </p:cNvCxnSpPr>
          <p:nvPr userDrawn="1"/>
        </p:nvCxnSpPr>
        <p:spPr>
          <a:xfrm>
            <a:off x="256032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0" name="TextBox">
            <a:extLst>
              <a:ext uri="{FF2B5EF4-FFF2-40B4-BE49-F238E27FC236}">
                <a16:creationId xmlns:a16="http://schemas.microsoft.com/office/drawing/2014/main" id="{0D9A8745-BD6D-12B2-16DF-02CB2BB85704}"/>
              </a:ext>
            </a:extLst>
          </p:cNvPr>
          <p:cNvSpPr txBox="1"/>
          <p:nvPr userDrawn="1"/>
        </p:nvSpPr>
        <p:spPr>
          <a:xfrm>
            <a:off x="256032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02</a:t>
            </a:r>
          </a:p>
        </p:txBody>
      </p:sp>
      <p:sp>
        <p:nvSpPr>
          <p:cNvPr id="4" name="Content Placeholder 3"/>
          <p:cNvSpPr>
            <a:spLocks noGrp="1"/>
          </p:cNvSpPr>
          <p:nvPr>
            <p:ph sz="half" idx="2"/>
          </p:nvPr>
        </p:nvSpPr>
        <p:spPr>
          <a:xfrm>
            <a:off x="2560321" y="2286000"/>
            <a:ext cx="1874519" cy="388620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Line">
            <a:extLst>
              <a:ext uri="{FF2B5EF4-FFF2-40B4-BE49-F238E27FC236}">
                <a16:creationId xmlns:a16="http://schemas.microsoft.com/office/drawing/2014/main" id="{7F3E6C41-3F3A-5394-DD39-6844F7E13753}"/>
              </a:ext>
              <a:ext uri="{C183D7F6-B498-43B3-948B-1728B52AA6E4}">
                <adec:decorative xmlns:adec="http://schemas.microsoft.com/office/drawing/2017/decorative" val="1"/>
              </a:ext>
            </a:extLst>
          </p:cNvPr>
          <p:cNvCxnSpPr>
            <a:cxnSpLocks/>
          </p:cNvCxnSpPr>
          <p:nvPr userDrawn="1"/>
        </p:nvCxnSpPr>
        <p:spPr>
          <a:xfrm>
            <a:off x="470916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2" name="TextBox">
            <a:extLst>
              <a:ext uri="{FF2B5EF4-FFF2-40B4-BE49-F238E27FC236}">
                <a16:creationId xmlns:a16="http://schemas.microsoft.com/office/drawing/2014/main" id="{BBB1FB2A-A05A-0E6A-2901-52A7D695A891}"/>
              </a:ext>
            </a:extLst>
          </p:cNvPr>
          <p:cNvSpPr txBox="1"/>
          <p:nvPr userDrawn="1"/>
        </p:nvSpPr>
        <p:spPr>
          <a:xfrm>
            <a:off x="470916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03</a:t>
            </a:r>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4709161" y="2286000"/>
            <a:ext cx="1874519" cy="388620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Line">
            <a:extLst>
              <a:ext uri="{FF2B5EF4-FFF2-40B4-BE49-F238E27FC236}">
                <a16:creationId xmlns:a16="http://schemas.microsoft.com/office/drawing/2014/main" id="{FE115B30-3E6D-E823-531E-BB5BAA199BD0}"/>
              </a:ext>
              <a:ext uri="{C183D7F6-B498-43B3-948B-1728B52AA6E4}">
                <adec:decorative xmlns:adec="http://schemas.microsoft.com/office/drawing/2017/decorative" val="1"/>
              </a:ext>
            </a:extLst>
          </p:cNvPr>
          <p:cNvCxnSpPr>
            <a:cxnSpLocks/>
          </p:cNvCxnSpPr>
          <p:nvPr userDrawn="1"/>
        </p:nvCxnSpPr>
        <p:spPr>
          <a:xfrm>
            <a:off x="685800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6" name="TextBox">
            <a:extLst>
              <a:ext uri="{FF2B5EF4-FFF2-40B4-BE49-F238E27FC236}">
                <a16:creationId xmlns:a16="http://schemas.microsoft.com/office/drawing/2014/main" id="{694F0353-A0DD-9642-BDD7-8FC612070822}"/>
              </a:ext>
            </a:extLst>
          </p:cNvPr>
          <p:cNvSpPr txBox="1"/>
          <p:nvPr userDrawn="1"/>
        </p:nvSpPr>
        <p:spPr>
          <a:xfrm>
            <a:off x="685800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04</a:t>
            </a:r>
          </a:p>
        </p:txBody>
      </p:sp>
      <p:sp>
        <p:nvSpPr>
          <p:cNvPr id="5" name="Content Placeholder 5">
            <a:extLst>
              <a:ext uri="{FF2B5EF4-FFF2-40B4-BE49-F238E27FC236}">
                <a16:creationId xmlns:a16="http://schemas.microsoft.com/office/drawing/2014/main" id="{873DCC96-E62A-5505-4F1E-4A80C8498209}"/>
              </a:ext>
            </a:extLst>
          </p:cNvPr>
          <p:cNvSpPr>
            <a:spLocks noGrp="1"/>
          </p:cNvSpPr>
          <p:nvPr>
            <p:ph sz="half" idx="11"/>
          </p:nvPr>
        </p:nvSpPr>
        <p:spPr>
          <a:xfrm>
            <a:off x="6858001" y="2286000"/>
            <a:ext cx="1874519" cy="388620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BE669241-96AF-C7FA-0BE4-6592ABD25879}"/>
              </a:ext>
            </a:extLst>
          </p:cNvPr>
          <p:cNvSpPr>
            <a:spLocks noGrp="1"/>
          </p:cNvSpPr>
          <p:nvPr>
            <p:ph type="dt" sz="half" idx="12"/>
          </p:nvPr>
        </p:nvSpPr>
        <p:spPr/>
        <p:txBody>
          <a:bodyPr/>
          <a:lstStyle/>
          <a:p>
            <a:fld id="{A7B8021B-6105-4216-96FC-94348F216D0E}" type="datetime3">
              <a:rPr lang="en-US" smtClean="0"/>
              <a:t>15 February 2024</a:t>
            </a:fld>
            <a:endParaRPr lang="en-US" dirty="0"/>
          </a:p>
        </p:txBody>
      </p:sp>
      <p:sp>
        <p:nvSpPr>
          <p:cNvPr id="17" name="Slide Number Placeholder 16">
            <a:extLst>
              <a:ext uri="{FF2B5EF4-FFF2-40B4-BE49-F238E27FC236}">
                <a16:creationId xmlns:a16="http://schemas.microsoft.com/office/drawing/2014/main" id="{A6C2643F-F661-8B8E-E36F-1F135C6F65B8}"/>
              </a:ext>
            </a:extLst>
          </p:cNvPr>
          <p:cNvSpPr>
            <a:spLocks noGrp="1"/>
          </p:cNvSpPr>
          <p:nvPr>
            <p:ph type="sldNum" sz="quarter" idx="1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971914123"/>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 Numbers">
    <p:bg>
      <p:bgPr>
        <a:solidFill>
          <a:srgbClr val="221F20"/>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EEBA188-82A1-2FC4-842F-8120003B65B0}"/>
              </a:ext>
            </a:extLst>
          </p:cNvPr>
          <p:cNvSpPr>
            <a:spLocks noGrp="1"/>
          </p:cNvSpPr>
          <p:nvPr>
            <p:ph type="title" hasCustomPrompt="1"/>
          </p:nvPr>
        </p:nvSpPr>
        <p:spPr/>
        <p:txBody>
          <a:bodyPr/>
          <a:lstStyle/>
          <a:p>
            <a:r>
              <a:rPr lang="en-US" dirty="0"/>
              <a:t>[Slide title]</a:t>
            </a:r>
          </a:p>
        </p:txBody>
      </p:sp>
      <p:cxnSp>
        <p:nvCxnSpPr>
          <p:cNvPr id="15" name="Line">
            <a:extLst>
              <a:ext uri="{FF2B5EF4-FFF2-40B4-BE49-F238E27FC236}">
                <a16:creationId xmlns:a16="http://schemas.microsoft.com/office/drawing/2014/main" id="{8412A77E-32D6-ECE7-C58C-21E3C08D86B3}"/>
              </a:ext>
              <a:ext uri="{C183D7F6-B498-43B3-948B-1728B52AA6E4}">
                <adec:decorative xmlns:adec="http://schemas.microsoft.com/office/drawing/2017/decorative" val="1"/>
              </a:ext>
            </a:extLst>
          </p:cNvPr>
          <p:cNvCxnSpPr>
            <a:cxnSpLocks/>
          </p:cNvCxnSpPr>
          <p:nvPr userDrawn="1"/>
        </p:nvCxnSpPr>
        <p:spPr>
          <a:xfrm>
            <a:off x="41148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3" name="TextBox">
            <a:extLst>
              <a:ext uri="{FF2B5EF4-FFF2-40B4-BE49-F238E27FC236}">
                <a16:creationId xmlns:a16="http://schemas.microsoft.com/office/drawing/2014/main" id="{AF47D3F9-758C-0713-980A-E6E56BBC1088}"/>
              </a:ext>
            </a:extLst>
          </p:cNvPr>
          <p:cNvSpPr txBox="1"/>
          <p:nvPr userDrawn="1"/>
        </p:nvSpPr>
        <p:spPr>
          <a:xfrm>
            <a:off x="41148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01</a:t>
            </a:r>
          </a:p>
        </p:txBody>
      </p:sp>
      <p:sp>
        <p:nvSpPr>
          <p:cNvPr id="3" name="Content Placeholder 2"/>
          <p:cNvSpPr>
            <a:spLocks noGrp="1"/>
          </p:cNvSpPr>
          <p:nvPr>
            <p:ph sz="half" idx="1"/>
          </p:nvPr>
        </p:nvSpPr>
        <p:spPr>
          <a:xfrm>
            <a:off x="41148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Line">
            <a:extLst>
              <a:ext uri="{FF2B5EF4-FFF2-40B4-BE49-F238E27FC236}">
                <a16:creationId xmlns:a16="http://schemas.microsoft.com/office/drawing/2014/main" id="{D7771284-6191-6AE5-C8DC-E26F4DD28049}"/>
              </a:ext>
              <a:ext uri="{C183D7F6-B498-43B3-948B-1728B52AA6E4}">
                <adec:decorative xmlns:adec="http://schemas.microsoft.com/office/drawing/2017/decorative" val="1"/>
              </a:ext>
            </a:extLst>
          </p:cNvPr>
          <p:cNvCxnSpPr>
            <a:cxnSpLocks/>
          </p:cNvCxnSpPr>
          <p:nvPr userDrawn="1"/>
        </p:nvCxnSpPr>
        <p:spPr>
          <a:xfrm>
            <a:off x="256032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0" name="TextBox">
            <a:extLst>
              <a:ext uri="{FF2B5EF4-FFF2-40B4-BE49-F238E27FC236}">
                <a16:creationId xmlns:a16="http://schemas.microsoft.com/office/drawing/2014/main" id="{0D9A8745-BD6D-12B2-16DF-02CB2BB85704}"/>
              </a:ext>
            </a:extLst>
          </p:cNvPr>
          <p:cNvSpPr txBox="1"/>
          <p:nvPr userDrawn="1"/>
        </p:nvSpPr>
        <p:spPr>
          <a:xfrm>
            <a:off x="256032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02</a:t>
            </a:r>
          </a:p>
        </p:txBody>
      </p:sp>
      <p:sp>
        <p:nvSpPr>
          <p:cNvPr id="4" name="Content Placeholder 3"/>
          <p:cNvSpPr>
            <a:spLocks noGrp="1"/>
          </p:cNvSpPr>
          <p:nvPr>
            <p:ph sz="half" idx="2"/>
          </p:nvPr>
        </p:nvSpPr>
        <p:spPr>
          <a:xfrm>
            <a:off x="256032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Line">
            <a:extLst>
              <a:ext uri="{FF2B5EF4-FFF2-40B4-BE49-F238E27FC236}">
                <a16:creationId xmlns:a16="http://schemas.microsoft.com/office/drawing/2014/main" id="{7F3E6C41-3F3A-5394-DD39-6844F7E13753}"/>
              </a:ext>
              <a:ext uri="{C183D7F6-B498-43B3-948B-1728B52AA6E4}">
                <adec:decorative xmlns:adec="http://schemas.microsoft.com/office/drawing/2017/decorative" val="1"/>
              </a:ext>
            </a:extLst>
          </p:cNvPr>
          <p:cNvCxnSpPr>
            <a:cxnSpLocks/>
          </p:cNvCxnSpPr>
          <p:nvPr userDrawn="1"/>
        </p:nvCxnSpPr>
        <p:spPr>
          <a:xfrm>
            <a:off x="470916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2" name="TextBox">
            <a:extLst>
              <a:ext uri="{FF2B5EF4-FFF2-40B4-BE49-F238E27FC236}">
                <a16:creationId xmlns:a16="http://schemas.microsoft.com/office/drawing/2014/main" id="{BBB1FB2A-A05A-0E6A-2901-52A7D695A891}"/>
              </a:ext>
            </a:extLst>
          </p:cNvPr>
          <p:cNvSpPr txBox="1"/>
          <p:nvPr userDrawn="1"/>
        </p:nvSpPr>
        <p:spPr>
          <a:xfrm>
            <a:off x="470916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03</a:t>
            </a:r>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470916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Line">
            <a:extLst>
              <a:ext uri="{FF2B5EF4-FFF2-40B4-BE49-F238E27FC236}">
                <a16:creationId xmlns:a16="http://schemas.microsoft.com/office/drawing/2014/main" id="{FE115B30-3E6D-E823-531E-BB5BAA199BD0}"/>
              </a:ext>
              <a:ext uri="{C183D7F6-B498-43B3-948B-1728B52AA6E4}">
                <adec:decorative xmlns:adec="http://schemas.microsoft.com/office/drawing/2017/decorative" val="1"/>
              </a:ext>
            </a:extLst>
          </p:cNvPr>
          <p:cNvCxnSpPr>
            <a:cxnSpLocks/>
          </p:cNvCxnSpPr>
          <p:nvPr userDrawn="1"/>
        </p:nvCxnSpPr>
        <p:spPr>
          <a:xfrm>
            <a:off x="685800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6" name="TextBox">
            <a:extLst>
              <a:ext uri="{FF2B5EF4-FFF2-40B4-BE49-F238E27FC236}">
                <a16:creationId xmlns:a16="http://schemas.microsoft.com/office/drawing/2014/main" id="{694F0353-A0DD-9642-BDD7-8FC612070822}"/>
              </a:ext>
            </a:extLst>
          </p:cNvPr>
          <p:cNvSpPr txBox="1"/>
          <p:nvPr userDrawn="1"/>
        </p:nvSpPr>
        <p:spPr>
          <a:xfrm>
            <a:off x="685800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04</a:t>
            </a:r>
          </a:p>
        </p:txBody>
      </p:sp>
      <p:sp>
        <p:nvSpPr>
          <p:cNvPr id="5" name="Content Placeholder 5">
            <a:extLst>
              <a:ext uri="{FF2B5EF4-FFF2-40B4-BE49-F238E27FC236}">
                <a16:creationId xmlns:a16="http://schemas.microsoft.com/office/drawing/2014/main" id="{873DCC96-E62A-5505-4F1E-4A80C8498209}"/>
              </a:ext>
            </a:extLst>
          </p:cNvPr>
          <p:cNvSpPr>
            <a:spLocks noGrp="1"/>
          </p:cNvSpPr>
          <p:nvPr>
            <p:ph sz="half" idx="11"/>
          </p:nvPr>
        </p:nvSpPr>
        <p:spPr>
          <a:xfrm>
            <a:off x="685800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Line">
            <a:extLst>
              <a:ext uri="{FF2B5EF4-FFF2-40B4-BE49-F238E27FC236}">
                <a16:creationId xmlns:a16="http://schemas.microsoft.com/office/drawing/2014/main" id="{1A90E933-723C-D9CC-B7AB-3043EDAB638D}"/>
              </a:ext>
              <a:ext uri="{C183D7F6-B498-43B3-948B-1728B52AA6E4}">
                <adec:decorative xmlns:adec="http://schemas.microsoft.com/office/drawing/2017/decorative" val="1"/>
              </a:ext>
            </a:extLst>
          </p:cNvPr>
          <p:cNvCxnSpPr>
            <a:cxnSpLocks/>
          </p:cNvCxnSpPr>
          <p:nvPr userDrawn="1"/>
        </p:nvCxnSpPr>
        <p:spPr>
          <a:xfrm>
            <a:off x="411480" y="3886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8" name="TextBox">
            <a:extLst>
              <a:ext uri="{FF2B5EF4-FFF2-40B4-BE49-F238E27FC236}">
                <a16:creationId xmlns:a16="http://schemas.microsoft.com/office/drawing/2014/main" id="{8E3B414F-BCCF-E0E0-A5B7-9D21FED7A614}"/>
              </a:ext>
            </a:extLst>
          </p:cNvPr>
          <p:cNvSpPr txBox="1"/>
          <p:nvPr userDrawn="1"/>
        </p:nvSpPr>
        <p:spPr>
          <a:xfrm>
            <a:off x="41148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05</a:t>
            </a:r>
          </a:p>
        </p:txBody>
      </p:sp>
      <p:sp>
        <p:nvSpPr>
          <p:cNvPr id="18" name="Content Placeholder 6">
            <a:extLst>
              <a:ext uri="{FF2B5EF4-FFF2-40B4-BE49-F238E27FC236}">
                <a16:creationId xmlns:a16="http://schemas.microsoft.com/office/drawing/2014/main" id="{5731522F-82BF-A739-FBD5-84B13AFCBF10}"/>
              </a:ext>
            </a:extLst>
          </p:cNvPr>
          <p:cNvSpPr>
            <a:spLocks noGrp="1"/>
          </p:cNvSpPr>
          <p:nvPr>
            <p:ph sz="half" idx="12"/>
          </p:nvPr>
        </p:nvSpPr>
        <p:spPr>
          <a:xfrm>
            <a:off x="41148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Line">
            <a:extLst>
              <a:ext uri="{FF2B5EF4-FFF2-40B4-BE49-F238E27FC236}">
                <a16:creationId xmlns:a16="http://schemas.microsoft.com/office/drawing/2014/main" id="{B07AB9A6-54AF-4DC6-E298-2E576695A65F}"/>
              </a:ext>
              <a:ext uri="{C183D7F6-B498-43B3-948B-1728B52AA6E4}">
                <adec:decorative xmlns:adec="http://schemas.microsoft.com/office/drawing/2017/decorative" val="1"/>
              </a:ext>
            </a:extLst>
          </p:cNvPr>
          <p:cNvCxnSpPr>
            <a:cxnSpLocks/>
          </p:cNvCxnSpPr>
          <p:nvPr userDrawn="1"/>
        </p:nvCxnSpPr>
        <p:spPr>
          <a:xfrm>
            <a:off x="2560320" y="3886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20" name="TextBox">
            <a:extLst>
              <a:ext uri="{FF2B5EF4-FFF2-40B4-BE49-F238E27FC236}">
                <a16:creationId xmlns:a16="http://schemas.microsoft.com/office/drawing/2014/main" id="{E79A49CF-30B2-91DC-6BCA-2A41DD4CBF09}"/>
              </a:ext>
            </a:extLst>
          </p:cNvPr>
          <p:cNvSpPr txBox="1"/>
          <p:nvPr userDrawn="1"/>
        </p:nvSpPr>
        <p:spPr>
          <a:xfrm>
            <a:off x="256032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06</a:t>
            </a:r>
          </a:p>
        </p:txBody>
      </p:sp>
      <p:sp>
        <p:nvSpPr>
          <p:cNvPr id="25" name="Content Placeholder 7">
            <a:extLst>
              <a:ext uri="{FF2B5EF4-FFF2-40B4-BE49-F238E27FC236}">
                <a16:creationId xmlns:a16="http://schemas.microsoft.com/office/drawing/2014/main" id="{5FE6691B-ACEF-8803-7DC3-70B52F899908}"/>
              </a:ext>
            </a:extLst>
          </p:cNvPr>
          <p:cNvSpPr>
            <a:spLocks noGrp="1"/>
          </p:cNvSpPr>
          <p:nvPr>
            <p:ph sz="half" idx="13"/>
          </p:nvPr>
        </p:nvSpPr>
        <p:spPr>
          <a:xfrm>
            <a:off x="256032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Line">
            <a:extLst>
              <a:ext uri="{FF2B5EF4-FFF2-40B4-BE49-F238E27FC236}">
                <a16:creationId xmlns:a16="http://schemas.microsoft.com/office/drawing/2014/main" id="{DE9CD609-8A04-24B8-B562-11703E18D251}"/>
              </a:ext>
              <a:ext uri="{C183D7F6-B498-43B3-948B-1728B52AA6E4}">
                <adec:decorative xmlns:adec="http://schemas.microsoft.com/office/drawing/2017/decorative" val="1"/>
              </a:ext>
            </a:extLst>
          </p:cNvPr>
          <p:cNvCxnSpPr>
            <a:cxnSpLocks/>
          </p:cNvCxnSpPr>
          <p:nvPr userDrawn="1"/>
        </p:nvCxnSpPr>
        <p:spPr>
          <a:xfrm>
            <a:off x="4709160" y="3886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22" name="TextBox">
            <a:extLst>
              <a:ext uri="{FF2B5EF4-FFF2-40B4-BE49-F238E27FC236}">
                <a16:creationId xmlns:a16="http://schemas.microsoft.com/office/drawing/2014/main" id="{7C5E0031-266F-D418-0BAB-9BD3C4F1EC3F}"/>
              </a:ext>
            </a:extLst>
          </p:cNvPr>
          <p:cNvSpPr txBox="1"/>
          <p:nvPr userDrawn="1"/>
        </p:nvSpPr>
        <p:spPr>
          <a:xfrm>
            <a:off x="470916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07</a:t>
            </a:r>
          </a:p>
        </p:txBody>
      </p:sp>
      <p:sp>
        <p:nvSpPr>
          <p:cNvPr id="26" name="Content Placeholder 8">
            <a:extLst>
              <a:ext uri="{FF2B5EF4-FFF2-40B4-BE49-F238E27FC236}">
                <a16:creationId xmlns:a16="http://schemas.microsoft.com/office/drawing/2014/main" id="{772BE48E-72DE-7245-BBDA-BF3FEC69BED1}"/>
              </a:ext>
            </a:extLst>
          </p:cNvPr>
          <p:cNvSpPr>
            <a:spLocks noGrp="1"/>
          </p:cNvSpPr>
          <p:nvPr>
            <p:ph sz="half" idx="14"/>
          </p:nvPr>
        </p:nvSpPr>
        <p:spPr>
          <a:xfrm>
            <a:off x="470916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Line">
            <a:extLst>
              <a:ext uri="{FF2B5EF4-FFF2-40B4-BE49-F238E27FC236}">
                <a16:creationId xmlns:a16="http://schemas.microsoft.com/office/drawing/2014/main" id="{51FB53C0-6EA8-D891-85A3-23EE83EADE03}"/>
              </a:ext>
              <a:ext uri="{C183D7F6-B498-43B3-948B-1728B52AA6E4}">
                <adec:decorative xmlns:adec="http://schemas.microsoft.com/office/drawing/2017/decorative" val="1"/>
              </a:ext>
            </a:extLst>
          </p:cNvPr>
          <p:cNvCxnSpPr>
            <a:cxnSpLocks/>
          </p:cNvCxnSpPr>
          <p:nvPr userDrawn="1"/>
        </p:nvCxnSpPr>
        <p:spPr>
          <a:xfrm>
            <a:off x="6858000" y="3886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24" name="TextBox">
            <a:extLst>
              <a:ext uri="{FF2B5EF4-FFF2-40B4-BE49-F238E27FC236}">
                <a16:creationId xmlns:a16="http://schemas.microsoft.com/office/drawing/2014/main" id="{6BF9F70B-8D8A-3E73-E423-909DA6A75EB4}"/>
              </a:ext>
            </a:extLst>
          </p:cNvPr>
          <p:cNvSpPr txBox="1"/>
          <p:nvPr userDrawn="1"/>
        </p:nvSpPr>
        <p:spPr>
          <a:xfrm>
            <a:off x="685800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08</a:t>
            </a:r>
          </a:p>
        </p:txBody>
      </p:sp>
      <p:sp>
        <p:nvSpPr>
          <p:cNvPr id="27" name="Content Placeholder 9">
            <a:extLst>
              <a:ext uri="{FF2B5EF4-FFF2-40B4-BE49-F238E27FC236}">
                <a16:creationId xmlns:a16="http://schemas.microsoft.com/office/drawing/2014/main" id="{EA060839-AF98-8040-7AE9-8F0D7E00C135}"/>
              </a:ext>
            </a:extLst>
          </p:cNvPr>
          <p:cNvSpPr>
            <a:spLocks noGrp="1"/>
          </p:cNvSpPr>
          <p:nvPr>
            <p:ph sz="half" idx="15"/>
          </p:nvPr>
        </p:nvSpPr>
        <p:spPr>
          <a:xfrm>
            <a:off x="685800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Date Placeholder 27">
            <a:extLst>
              <a:ext uri="{FF2B5EF4-FFF2-40B4-BE49-F238E27FC236}">
                <a16:creationId xmlns:a16="http://schemas.microsoft.com/office/drawing/2014/main" id="{6E3723B8-B265-6943-67A5-DF3F0D5EC1CD}"/>
              </a:ext>
            </a:extLst>
          </p:cNvPr>
          <p:cNvSpPr>
            <a:spLocks noGrp="1"/>
          </p:cNvSpPr>
          <p:nvPr>
            <p:ph type="dt" sz="half" idx="16"/>
          </p:nvPr>
        </p:nvSpPr>
        <p:spPr/>
        <p:txBody>
          <a:bodyPr/>
          <a:lstStyle/>
          <a:p>
            <a:fld id="{5D27CFAB-73E6-44A8-B862-B3306344E3F2}" type="datetime3">
              <a:rPr lang="en-US" smtClean="0"/>
              <a:t>15 February 2024</a:t>
            </a:fld>
            <a:endParaRPr lang="en-US" dirty="0"/>
          </a:p>
        </p:txBody>
      </p:sp>
      <p:sp>
        <p:nvSpPr>
          <p:cNvPr id="29" name="Slide Number Placeholder 28">
            <a:extLst>
              <a:ext uri="{FF2B5EF4-FFF2-40B4-BE49-F238E27FC236}">
                <a16:creationId xmlns:a16="http://schemas.microsoft.com/office/drawing/2014/main" id="{8D4AF177-759A-A93C-2097-C2C22D93680F}"/>
              </a:ext>
            </a:extLst>
          </p:cNvPr>
          <p:cNvSpPr>
            <a:spLocks noGrp="1"/>
          </p:cNvSpPr>
          <p:nvPr>
            <p:ph type="sldNum" sz="quarter" idx="17"/>
          </p:nvPr>
        </p:nvSpPr>
        <p:spPr/>
        <p:txBody>
          <a:bodyPr/>
          <a:lstStyle/>
          <a:p>
            <a:fld id="{64E5BE4B-2FBF-4174-9E62-85FAD1CB43A6}" type="slidenum">
              <a:rPr lang="en-US" smtClean="0"/>
              <a:pPr/>
              <a:t>‹#›</a:t>
            </a:fld>
            <a:endParaRPr lang="en-US" dirty="0"/>
          </a:p>
        </p:txBody>
      </p:sp>
      <p:sp>
        <p:nvSpPr>
          <p:cNvPr id="40" name="Rectangle 15">
            <a:extLst>
              <a:ext uri="{FF2B5EF4-FFF2-40B4-BE49-F238E27FC236}">
                <a16:creationId xmlns:a16="http://schemas.microsoft.com/office/drawing/2014/main" id="{89CC0925-86A3-EF7E-586C-B860CF0A1AFF}"/>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41" name="Rectangle 40">
            <a:extLst>
              <a:ext uri="{FF2B5EF4-FFF2-40B4-BE49-F238E27FC236}">
                <a16:creationId xmlns:a16="http://schemas.microsoft.com/office/drawing/2014/main" id="{9F36726E-45FE-349C-8A6F-FA3A19CA5355}"/>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2" name="Graphic 1">
            <a:extLst>
              <a:ext uri="{FF2B5EF4-FFF2-40B4-BE49-F238E27FC236}">
                <a16:creationId xmlns:a16="http://schemas.microsoft.com/office/drawing/2014/main" id="{86218316-D798-8FB3-73B0-A3A10CBFCB8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36641874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88" userDrawn="1">
          <p15:clr>
            <a:srgbClr val="A4A3A4"/>
          </p15:clr>
        </p15:guide>
        <p15:guide id="2" orient="horz" pos="1008"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 Numbers - Whi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63F0940-E33E-9D7F-C52B-16CFD0545B23}"/>
              </a:ext>
            </a:extLst>
          </p:cNvPr>
          <p:cNvSpPr>
            <a:spLocks noGrp="1"/>
          </p:cNvSpPr>
          <p:nvPr>
            <p:ph type="title" hasCustomPrompt="1"/>
          </p:nvPr>
        </p:nvSpPr>
        <p:spPr/>
        <p:txBody>
          <a:bodyPr/>
          <a:lstStyle/>
          <a:p>
            <a:r>
              <a:rPr lang="en-US" dirty="0"/>
              <a:t>[Slide title]</a:t>
            </a:r>
          </a:p>
        </p:txBody>
      </p:sp>
      <p:cxnSp>
        <p:nvCxnSpPr>
          <p:cNvPr id="15" name="Line">
            <a:extLst>
              <a:ext uri="{FF2B5EF4-FFF2-40B4-BE49-F238E27FC236}">
                <a16:creationId xmlns:a16="http://schemas.microsoft.com/office/drawing/2014/main" id="{8412A77E-32D6-ECE7-C58C-21E3C08D86B3}"/>
              </a:ext>
              <a:ext uri="{C183D7F6-B498-43B3-948B-1728B52AA6E4}">
                <adec:decorative xmlns:adec="http://schemas.microsoft.com/office/drawing/2017/decorative" val="1"/>
              </a:ext>
            </a:extLst>
          </p:cNvPr>
          <p:cNvCxnSpPr>
            <a:cxnSpLocks/>
          </p:cNvCxnSpPr>
          <p:nvPr userDrawn="1"/>
        </p:nvCxnSpPr>
        <p:spPr>
          <a:xfrm>
            <a:off x="41148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3" name="TextBox">
            <a:extLst>
              <a:ext uri="{FF2B5EF4-FFF2-40B4-BE49-F238E27FC236}">
                <a16:creationId xmlns:a16="http://schemas.microsoft.com/office/drawing/2014/main" id="{AF47D3F9-758C-0713-980A-E6E56BBC1088}"/>
              </a:ext>
            </a:extLst>
          </p:cNvPr>
          <p:cNvSpPr txBox="1"/>
          <p:nvPr userDrawn="1"/>
        </p:nvSpPr>
        <p:spPr>
          <a:xfrm>
            <a:off x="41148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01</a:t>
            </a:r>
          </a:p>
        </p:txBody>
      </p:sp>
      <p:sp>
        <p:nvSpPr>
          <p:cNvPr id="3" name="Content Placeholder 2"/>
          <p:cNvSpPr>
            <a:spLocks noGrp="1"/>
          </p:cNvSpPr>
          <p:nvPr>
            <p:ph sz="half" idx="1"/>
          </p:nvPr>
        </p:nvSpPr>
        <p:spPr>
          <a:xfrm>
            <a:off x="41148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Line">
            <a:extLst>
              <a:ext uri="{FF2B5EF4-FFF2-40B4-BE49-F238E27FC236}">
                <a16:creationId xmlns:a16="http://schemas.microsoft.com/office/drawing/2014/main" id="{D7771284-6191-6AE5-C8DC-E26F4DD28049}"/>
              </a:ext>
              <a:ext uri="{C183D7F6-B498-43B3-948B-1728B52AA6E4}">
                <adec:decorative xmlns:adec="http://schemas.microsoft.com/office/drawing/2017/decorative" val="1"/>
              </a:ext>
            </a:extLst>
          </p:cNvPr>
          <p:cNvCxnSpPr>
            <a:cxnSpLocks/>
          </p:cNvCxnSpPr>
          <p:nvPr userDrawn="1"/>
        </p:nvCxnSpPr>
        <p:spPr>
          <a:xfrm>
            <a:off x="256032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0" name="TextBox">
            <a:extLst>
              <a:ext uri="{FF2B5EF4-FFF2-40B4-BE49-F238E27FC236}">
                <a16:creationId xmlns:a16="http://schemas.microsoft.com/office/drawing/2014/main" id="{0D9A8745-BD6D-12B2-16DF-02CB2BB85704}"/>
              </a:ext>
            </a:extLst>
          </p:cNvPr>
          <p:cNvSpPr txBox="1"/>
          <p:nvPr userDrawn="1"/>
        </p:nvSpPr>
        <p:spPr>
          <a:xfrm>
            <a:off x="256032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02</a:t>
            </a:r>
          </a:p>
        </p:txBody>
      </p:sp>
      <p:sp>
        <p:nvSpPr>
          <p:cNvPr id="4" name="Content Placeholder 3"/>
          <p:cNvSpPr>
            <a:spLocks noGrp="1"/>
          </p:cNvSpPr>
          <p:nvPr>
            <p:ph sz="half" idx="2"/>
          </p:nvPr>
        </p:nvSpPr>
        <p:spPr>
          <a:xfrm>
            <a:off x="256032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Line">
            <a:extLst>
              <a:ext uri="{FF2B5EF4-FFF2-40B4-BE49-F238E27FC236}">
                <a16:creationId xmlns:a16="http://schemas.microsoft.com/office/drawing/2014/main" id="{7F3E6C41-3F3A-5394-DD39-6844F7E13753}"/>
              </a:ext>
              <a:ext uri="{C183D7F6-B498-43B3-948B-1728B52AA6E4}">
                <adec:decorative xmlns:adec="http://schemas.microsoft.com/office/drawing/2017/decorative" val="1"/>
              </a:ext>
            </a:extLst>
          </p:cNvPr>
          <p:cNvCxnSpPr>
            <a:cxnSpLocks/>
          </p:cNvCxnSpPr>
          <p:nvPr userDrawn="1"/>
        </p:nvCxnSpPr>
        <p:spPr>
          <a:xfrm>
            <a:off x="470916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2" name="TextBox">
            <a:extLst>
              <a:ext uri="{FF2B5EF4-FFF2-40B4-BE49-F238E27FC236}">
                <a16:creationId xmlns:a16="http://schemas.microsoft.com/office/drawing/2014/main" id="{BBB1FB2A-A05A-0E6A-2901-52A7D695A891}"/>
              </a:ext>
            </a:extLst>
          </p:cNvPr>
          <p:cNvSpPr txBox="1"/>
          <p:nvPr userDrawn="1"/>
        </p:nvSpPr>
        <p:spPr>
          <a:xfrm>
            <a:off x="470916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03</a:t>
            </a:r>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470916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Line">
            <a:extLst>
              <a:ext uri="{FF2B5EF4-FFF2-40B4-BE49-F238E27FC236}">
                <a16:creationId xmlns:a16="http://schemas.microsoft.com/office/drawing/2014/main" id="{FE115B30-3E6D-E823-531E-BB5BAA199BD0}"/>
              </a:ext>
              <a:ext uri="{C183D7F6-B498-43B3-948B-1728B52AA6E4}">
                <adec:decorative xmlns:adec="http://schemas.microsoft.com/office/drawing/2017/decorative" val="1"/>
              </a:ext>
            </a:extLst>
          </p:cNvPr>
          <p:cNvCxnSpPr>
            <a:cxnSpLocks/>
          </p:cNvCxnSpPr>
          <p:nvPr userDrawn="1"/>
        </p:nvCxnSpPr>
        <p:spPr>
          <a:xfrm>
            <a:off x="6858000" y="1600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16" name="TextBox">
            <a:extLst>
              <a:ext uri="{FF2B5EF4-FFF2-40B4-BE49-F238E27FC236}">
                <a16:creationId xmlns:a16="http://schemas.microsoft.com/office/drawing/2014/main" id="{694F0353-A0DD-9642-BDD7-8FC612070822}"/>
              </a:ext>
            </a:extLst>
          </p:cNvPr>
          <p:cNvSpPr txBox="1"/>
          <p:nvPr userDrawn="1"/>
        </p:nvSpPr>
        <p:spPr>
          <a:xfrm>
            <a:off x="685800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04</a:t>
            </a:r>
          </a:p>
        </p:txBody>
      </p:sp>
      <p:sp>
        <p:nvSpPr>
          <p:cNvPr id="5" name="Content Placeholder 5">
            <a:extLst>
              <a:ext uri="{FF2B5EF4-FFF2-40B4-BE49-F238E27FC236}">
                <a16:creationId xmlns:a16="http://schemas.microsoft.com/office/drawing/2014/main" id="{873DCC96-E62A-5505-4F1E-4A80C8498209}"/>
              </a:ext>
            </a:extLst>
          </p:cNvPr>
          <p:cNvSpPr>
            <a:spLocks noGrp="1"/>
          </p:cNvSpPr>
          <p:nvPr>
            <p:ph sz="half" idx="11"/>
          </p:nvPr>
        </p:nvSpPr>
        <p:spPr>
          <a:xfrm>
            <a:off x="6858001" y="2286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Line">
            <a:extLst>
              <a:ext uri="{FF2B5EF4-FFF2-40B4-BE49-F238E27FC236}">
                <a16:creationId xmlns:a16="http://schemas.microsoft.com/office/drawing/2014/main" id="{1A90E933-723C-D9CC-B7AB-3043EDAB638D}"/>
              </a:ext>
              <a:ext uri="{C183D7F6-B498-43B3-948B-1728B52AA6E4}">
                <adec:decorative xmlns:adec="http://schemas.microsoft.com/office/drawing/2017/decorative" val="1"/>
              </a:ext>
            </a:extLst>
          </p:cNvPr>
          <p:cNvCxnSpPr>
            <a:cxnSpLocks/>
          </p:cNvCxnSpPr>
          <p:nvPr userDrawn="1"/>
        </p:nvCxnSpPr>
        <p:spPr>
          <a:xfrm>
            <a:off x="411480" y="3886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8" name="TextBox">
            <a:extLst>
              <a:ext uri="{FF2B5EF4-FFF2-40B4-BE49-F238E27FC236}">
                <a16:creationId xmlns:a16="http://schemas.microsoft.com/office/drawing/2014/main" id="{8E3B414F-BCCF-E0E0-A5B7-9D21FED7A614}"/>
              </a:ext>
            </a:extLst>
          </p:cNvPr>
          <p:cNvSpPr txBox="1"/>
          <p:nvPr userDrawn="1"/>
        </p:nvSpPr>
        <p:spPr>
          <a:xfrm>
            <a:off x="41148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05</a:t>
            </a:r>
          </a:p>
        </p:txBody>
      </p:sp>
      <p:sp>
        <p:nvSpPr>
          <p:cNvPr id="18" name="Content Placeholder 6">
            <a:extLst>
              <a:ext uri="{FF2B5EF4-FFF2-40B4-BE49-F238E27FC236}">
                <a16:creationId xmlns:a16="http://schemas.microsoft.com/office/drawing/2014/main" id="{5731522F-82BF-A739-FBD5-84B13AFCBF10}"/>
              </a:ext>
            </a:extLst>
          </p:cNvPr>
          <p:cNvSpPr>
            <a:spLocks noGrp="1"/>
          </p:cNvSpPr>
          <p:nvPr>
            <p:ph sz="half" idx="12"/>
          </p:nvPr>
        </p:nvSpPr>
        <p:spPr>
          <a:xfrm>
            <a:off x="41148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Line">
            <a:extLst>
              <a:ext uri="{FF2B5EF4-FFF2-40B4-BE49-F238E27FC236}">
                <a16:creationId xmlns:a16="http://schemas.microsoft.com/office/drawing/2014/main" id="{B07AB9A6-54AF-4DC6-E298-2E576695A65F}"/>
              </a:ext>
              <a:ext uri="{C183D7F6-B498-43B3-948B-1728B52AA6E4}">
                <adec:decorative xmlns:adec="http://schemas.microsoft.com/office/drawing/2017/decorative" val="1"/>
              </a:ext>
            </a:extLst>
          </p:cNvPr>
          <p:cNvCxnSpPr>
            <a:cxnSpLocks/>
          </p:cNvCxnSpPr>
          <p:nvPr userDrawn="1"/>
        </p:nvCxnSpPr>
        <p:spPr>
          <a:xfrm>
            <a:off x="2560320" y="3886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20" name="TextBox">
            <a:extLst>
              <a:ext uri="{FF2B5EF4-FFF2-40B4-BE49-F238E27FC236}">
                <a16:creationId xmlns:a16="http://schemas.microsoft.com/office/drawing/2014/main" id="{E79A49CF-30B2-91DC-6BCA-2A41DD4CBF09}"/>
              </a:ext>
            </a:extLst>
          </p:cNvPr>
          <p:cNvSpPr txBox="1"/>
          <p:nvPr userDrawn="1"/>
        </p:nvSpPr>
        <p:spPr>
          <a:xfrm>
            <a:off x="256032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06</a:t>
            </a:r>
          </a:p>
        </p:txBody>
      </p:sp>
      <p:sp>
        <p:nvSpPr>
          <p:cNvPr id="25" name="Content Placeholder 7">
            <a:extLst>
              <a:ext uri="{FF2B5EF4-FFF2-40B4-BE49-F238E27FC236}">
                <a16:creationId xmlns:a16="http://schemas.microsoft.com/office/drawing/2014/main" id="{5FE6691B-ACEF-8803-7DC3-70B52F899908}"/>
              </a:ext>
            </a:extLst>
          </p:cNvPr>
          <p:cNvSpPr>
            <a:spLocks noGrp="1"/>
          </p:cNvSpPr>
          <p:nvPr>
            <p:ph sz="half" idx="13"/>
          </p:nvPr>
        </p:nvSpPr>
        <p:spPr>
          <a:xfrm>
            <a:off x="256032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Line">
            <a:extLst>
              <a:ext uri="{FF2B5EF4-FFF2-40B4-BE49-F238E27FC236}">
                <a16:creationId xmlns:a16="http://schemas.microsoft.com/office/drawing/2014/main" id="{DE9CD609-8A04-24B8-B562-11703E18D251}"/>
              </a:ext>
              <a:ext uri="{C183D7F6-B498-43B3-948B-1728B52AA6E4}">
                <adec:decorative xmlns:adec="http://schemas.microsoft.com/office/drawing/2017/decorative" val="1"/>
              </a:ext>
            </a:extLst>
          </p:cNvPr>
          <p:cNvCxnSpPr>
            <a:cxnSpLocks/>
          </p:cNvCxnSpPr>
          <p:nvPr userDrawn="1"/>
        </p:nvCxnSpPr>
        <p:spPr>
          <a:xfrm>
            <a:off x="4709160" y="3886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22" name="TextBox">
            <a:extLst>
              <a:ext uri="{FF2B5EF4-FFF2-40B4-BE49-F238E27FC236}">
                <a16:creationId xmlns:a16="http://schemas.microsoft.com/office/drawing/2014/main" id="{7C5E0031-266F-D418-0BAB-9BD3C4F1EC3F}"/>
              </a:ext>
            </a:extLst>
          </p:cNvPr>
          <p:cNvSpPr txBox="1"/>
          <p:nvPr userDrawn="1"/>
        </p:nvSpPr>
        <p:spPr>
          <a:xfrm>
            <a:off x="470916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07</a:t>
            </a:r>
          </a:p>
        </p:txBody>
      </p:sp>
      <p:sp>
        <p:nvSpPr>
          <p:cNvPr id="26" name="Content Placeholder 8">
            <a:extLst>
              <a:ext uri="{FF2B5EF4-FFF2-40B4-BE49-F238E27FC236}">
                <a16:creationId xmlns:a16="http://schemas.microsoft.com/office/drawing/2014/main" id="{772BE48E-72DE-7245-BBDA-BF3FEC69BED1}"/>
              </a:ext>
            </a:extLst>
          </p:cNvPr>
          <p:cNvSpPr>
            <a:spLocks noGrp="1"/>
          </p:cNvSpPr>
          <p:nvPr>
            <p:ph sz="half" idx="14"/>
          </p:nvPr>
        </p:nvSpPr>
        <p:spPr>
          <a:xfrm>
            <a:off x="470916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Line">
            <a:extLst>
              <a:ext uri="{FF2B5EF4-FFF2-40B4-BE49-F238E27FC236}">
                <a16:creationId xmlns:a16="http://schemas.microsoft.com/office/drawing/2014/main" id="{51FB53C0-6EA8-D891-85A3-23EE83EADE03}"/>
              </a:ext>
              <a:ext uri="{C183D7F6-B498-43B3-948B-1728B52AA6E4}">
                <adec:decorative xmlns:adec="http://schemas.microsoft.com/office/drawing/2017/decorative" val="1"/>
              </a:ext>
            </a:extLst>
          </p:cNvPr>
          <p:cNvCxnSpPr>
            <a:cxnSpLocks/>
          </p:cNvCxnSpPr>
          <p:nvPr userDrawn="1"/>
        </p:nvCxnSpPr>
        <p:spPr>
          <a:xfrm>
            <a:off x="6858000" y="3886200"/>
            <a:ext cx="1874520" cy="0"/>
          </a:xfrm>
          <a:prstGeom prst="line">
            <a:avLst/>
          </a:prstGeom>
          <a:ln w="19050" cap="flat">
            <a:solidFill>
              <a:schemeClr val="tx1"/>
            </a:solidFill>
            <a:miter/>
          </a:ln>
        </p:spPr>
        <p:style>
          <a:lnRef idx="1">
            <a:schemeClr val="accent1"/>
          </a:lnRef>
          <a:fillRef idx="0">
            <a:schemeClr val="accent1"/>
          </a:fillRef>
          <a:effectRef idx="0">
            <a:srgbClr val="000000"/>
          </a:effectRef>
          <a:fontRef idx="minor">
            <a:schemeClr val="lt1"/>
          </a:fontRef>
        </p:style>
      </p:cxnSp>
      <p:sp>
        <p:nvSpPr>
          <p:cNvPr id="24" name="TextBox">
            <a:extLst>
              <a:ext uri="{FF2B5EF4-FFF2-40B4-BE49-F238E27FC236}">
                <a16:creationId xmlns:a16="http://schemas.microsoft.com/office/drawing/2014/main" id="{6BF9F70B-8D8A-3E73-E423-909DA6A75EB4}"/>
              </a:ext>
            </a:extLst>
          </p:cNvPr>
          <p:cNvSpPr txBox="1"/>
          <p:nvPr userDrawn="1"/>
        </p:nvSpPr>
        <p:spPr>
          <a:xfrm>
            <a:off x="6858001" y="4023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t>08</a:t>
            </a:r>
          </a:p>
        </p:txBody>
      </p:sp>
      <p:sp>
        <p:nvSpPr>
          <p:cNvPr id="27" name="Content Placeholder 9">
            <a:extLst>
              <a:ext uri="{FF2B5EF4-FFF2-40B4-BE49-F238E27FC236}">
                <a16:creationId xmlns:a16="http://schemas.microsoft.com/office/drawing/2014/main" id="{EA060839-AF98-8040-7AE9-8F0D7E00C135}"/>
              </a:ext>
            </a:extLst>
          </p:cNvPr>
          <p:cNvSpPr>
            <a:spLocks noGrp="1"/>
          </p:cNvSpPr>
          <p:nvPr>
            <p:ph sz="half" idx="15"/>
          </p:nvPr>
        </p:nvSpPr>
        <p:spPr>
          <a:xfrm>
            <a:off x="6858001" y="4572000"/>
            <a:ext cx="1874519" cy="1325880"/>
          </a:xfrm>
        </p:spPr>
        <p:txBody>
          <a:bodyPr/>
          <a:lstStyle>
            <a:lvl1pPr marL="0" indent="0">
              <a:spcBef>
                <a:spcPts val="750"/>
              </a:spcBef>
              <a:buNone/>
              <a:defRPr sz="975"/>
            </a:lvl1pPr>
            <a:lvl2pPr marL="102870" indent="-102870">
              <a:spcBef>
                <a:spcPts val="750"/>
              </a:spcBef>
              <a:buFont typeface="Arial" panose="020B0604020202020204" pitchFamily="34" charset="0"/>
              <a:buChar char="▪"/>
              <a:defRPr sz="975"/>
            </a:lvl2pPr>
            <a:lvl3pPr marL="205740" indent="-102870">
              <a:defRPr sz="975"/>
            </a:lvl3pPr>
            <a:lvl4pPr marL="308610" indent="-102870">
              <a:defRPr sz="975"/>
            </a:lvl4pPr>
            <a:lvl5pPr marL="411480" indent="-102870">
              <a:defRPr sz="975"/>
            </a:lvl5pPr>
            <a:lvl6pPr marL="514350" indent="-102870">
              <a:defRPr sz="975"/>
            </a:lvl6pPr>
            <a:lvl7pPr marL="617220" indent="-102870">
              <a:defRPr sz="975"/>
            </a:lvl7pPr>
            <a:lvl8pPr marL="720090" indent="-102870">
              <a:defRPr sz="975"/>
            </a:lvl8pPr>
            <a:lvl9pPr marL="82296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Date Placeholder 27">
            <a:extLst>
              <a:ext uri="{FF2B5EF4-FFF2-40B4-BE49-F238E27FC236}">
                <a16:creationId xmlns:a16="http://schemas.microsoft.com/office/drawing/2014/main" id="{4C43927A-9072-62B2-E6B6-C90CC98BD41F}"/>
              </a:ext>
            </a:extLst>
          </p:cNvPr>
          <p:cNvSpPr>
            <a:spLocks noGrp="1"/>
          </p:cNvSpPr>
          <p:nvPr>
            <p:ph type="dt" sz="half" idx="16"/>
          </p:nvPr>
        </p:nvSpPr>
        <p:spPr/>
        <p:txBody>
          <a:bodyPr/>
          <a:lstStyle/>
          <a:p>
            <a:fld id="{A9B2E784-A5F5-4301-881B-94AC8DBF9DED}" type="datetime3">
              <a:rPr lang="en-US" smtClean="0"/>
              <a:t>15 February 2024</a:t>
            </a:fld>
            <a:endParaRPr lang="en-US" dirty="0"/>
          </a:p>
        </p:txBody>
      </p:sp>
      <p:sp>
        <p:nvSpPr>
          <p:cNvPr id="29" name="Slide Number Placeholder 28">
            <a:extLst>
              <a:ext uri="{FF2B5EF4-FFF2-40B4-BE49-F238E27FC236}">
                <a16:creationId xmlns:a16="http://schemas.microsoft.com/office/drawing/2014/main" id="{7C0BB974-2130-F29B-EFD0-42CC6056022B}"/>
              </a:ext>
            </a:extLst>
          </p:cNvPr>
          <p:cNvSpPr>
            <a:spLocks noGrp="1"/>
          </p:cNvSpPr>
          <p:nvPr>
            <p:ph type="sldNum" sz="quarter" idx="17"/>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456005590"/>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p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1"/>
            <a:ext cx="6173470" cy="914400"/>
          </a:xfrm>
        </p:spPr>
        <p:txBody>
          <a:bodyPr/>
          <a:lstStyle/>
          <a:p>
            <a:r>
              <a:rPr lang="en-US" dirty="0"/>
              <a:t>[Slide title]</a:t>
            </a:r>
          </a:p>
        </p:txBody>
      </p:sp>
      <p:sp>
        <p:nvSpPr>
          <p:cNvPr id="5" name="Text Placeholder 2">
            <a:extLst>
              <a:ext uri="{FF2B5EF4-FFF2-40B4-BE49-F238E27FC236}">
                <a16:creationId xmlns:a16="http://schemas.microsoft.com/office/drawing/2014/main" id="{79532378-F1EC-4C8C-4ED2-DF860F99516C}"/>
              </a:ext>
            </a:extLst>
          </p:cNvPr>
          <p:cNvSpPr>
            <a:spLocks noGrp="1"/>
          </p:cNvSpPr>
          <p:nvPr>
            <p:ph type="body" sz="quarter" idx="10"/>
          </p:nvPr>
        </p:nvSpPr>
        <p:spPr>
          <a:xfrm>
            <a:off x="411480" y="1600200"/>
            <a:ext cx="8321040" cy="4572000"/>
          </a:xfrm>
        </p:spPr>
        <p:txBody>
          <a:bodyPr numCol="2"/>
          <a:lstStyle>
            <a:lvl1pPr marL="0" indent="0">
              <a:spcBef>
                <a:spcPts val="750"/>
              </a:spcBef>
              <a:buFontTx/>
              <a:buNone/>
              <a:defRPr sz="825"/>
            </a:lvl1pPr>
            <a:lvl2pPr marL="102870" indent="-102870">
              <a:spcBef>
                <a:spcPts val="750"/>
              </a:spcBef>
              <a:buFont typeface="Arial" panose="020B0604020202020204" pitchFamily="34" charset="0"/>
              <a:buChar char="▪"/>
              <a:defRPr sz="825"/>
            </a:lvl2pPr>
            <a:lvl3pPr marL="205740" indent="-102870">
              <a:defRPr sz="825"/>
            </a:lvl3pPr>
            <a:lvl4pPr marL="308610" indent="-102870">
              <a:defRPr sz="825"/>
            </a:lvl4pPr>
            <a:lvl5pPr marL="411480" indent="-102870">
              <a:defRPr sz="825"/>
            </a:lvl5pPr>
            <a:lvl6pPr marL="514350" indent="-102870">
              <a:defRPr sz="825"/>
            </a:lvl6pPr>
            <a:lvl7pPr marL="617220" indent="-102870">
              <a:defRPr sz="825"/>
            </a:lvl7pPr>
            <a:lvl8pPr marL="720090" indent="-102870">
              <a:defRPr sz="825"/>
            </a:lvl8pPr>
            <a:lvl9pPr marL="822960" indent="-102870">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23CB055-EB11-8EF9-03BC-FB9ECE4D8BA4}"/>
              </a:ext>
            </a:extLst>
          </p:cNvPr>
          <p:cNvSpPr>
            <a:spLocks noGrp="1"/>
          </p:cNvSpPr>
          <p:nvPr>
            <p:ph type="dt" sz="half" idx="11"/>
          </p:nvPr>
        </p:nvSpPr>
        <p:spPr/>
        <p:txBody>
          <a:bodyPr/>
          <a:lstStyle/>
          <a:p>
            <a:fld id="{4F357020-80C2-43F0-9F5B-8C3D0634A48B}"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2A693FB7-0B10-910E-2F4E-A8DFAF9A43A7}"/>
              </a:ext>
            </a:extLst>
          </p:cNvPr>
          <p:cNvSpPr>
            <a:spLocks noGrp="1"/>
          </p:cNvSpPr>
          <p:nvPr>
            <p:ph type="sldNum" sz="quarter" idx="12"/>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3870302004"/>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0F3CE13-290E-12C4-BDCA-17CB5BAFF747}"/>
              </a:ext>
            </a:extLst>
          </p:cNvPr>
          <p:cNvSpPr>
            <a:spLocks noGrp="1"/>
          </p:cNvSpPr>
          <p:nvPr>
            <p:ph type="pic" sz="quarter" idx="10"/>
          </p:nvPr>
        </p:nvSpPr>
        <p:spPr>
          <a:xfrm>
            <a:off x="0" y="228600"/>
            <a:ext cx="9144000" cy="640080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4" name="Title 2">
            <a:extLst>
              <a:ext uri="{FF2B5EF4-FFF2-40B4-BE49-F238E27FC236}">
                <a16:creationId xmlns:a16="http://schemas.microsoft.com/office/drawing/2014/main" id="{0AF67DC4-909F-6BF0-DB86-8675E25715AB}"/>
              </a:ext>
            </a:extLst>
          </p:cNvPr>
          <p:cNvSpPr>
            <a:spLocks noGrp="1"/>
          </p:cNvSpPr>
          <p:nvPr>
            <p:ph type="title" hasCustomPrompt="1"/>
          </p:nvPr>
        </p:nvSpPr>
        <p:spPr/>
        <p:txBody>
          <a:bodyPr/>
          <a:lstStyle/>
          <a:p>
            <a:r>
              <a:rPr lang="en-US" dirty="0"/>
              <a:t>[Slide title]</a:t>
            </a:r>
          </a:p>
        </p:txBody>
      </p:sp>
      <p:sp>
        <p:nvSpPr>
          <p:cNvPr id="3" name="Date Placeholder 2">
            <a:extLst>
              <a:ext uri="{FF2B5EF4-FFF2-40B4-BE49-F238E27FC236}">
                <a16:creationId xmlns:a16="http://schemas.microsoft.com/office/drawing/2014/main" id="{FFF3D174-1921-7F28-5394-750C376C77F2}"/>
              </a:ext>
            </a:extLst>
          </p:cNvPr>
          <p:cNvSpPr>
            <a:spLocks noGrp="1"/>
          </p:cNvSpPr>
          <p:nvPr>
            <p:ph type="dt" sz="half" idx="11"/>
          </p:nvPr>
        </p:nvSpPr>
        <p:spPr/>
        <p:txBody>
          <a:bodyPr/>
          <a:lstStyle/>
          <a:p>
            <a:fld id="{18EAB3A5-9E92-4BB9-8F22-9632B4FBEDBA}"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04BD6737-D835-6484-7A3F-BAD2D784E28E}"/>
              </a:ext>
            </a:extLst>
          </p:cNvPr>
          <p:cNvSpPr>
            <a:spLocks noGrp="1"/>
          </p:cNvSpPr>
          <p:nvPr>
            <p:ph type="sldNum" sz="quarter" idx="12"/>
          </p:nvPr>
        </p:nvSpPr>
        <p:spPr/>
        <p:txBody>
          <a:bodyPr/>
          <a:lstStyle/>
          <a:p>
            <a:fld id="{64E5BE4B-2FBF-4174-9E62-85FAD1CB43A6}" type="slidenum">
              <a:rPr lang="en-US" smtClean="0"/>
              <a:pPr/>
              <a:t>‹#›</a:t>
            </a:fld>
            <a:endParaRPr lang="en-US" dirty="0"/>
          </a:p>
        </p:txBody>
      </p:sp>
      <p:pic>
        <p:nvPicPr>
          <p:cNvPr id="7" name="Picture 6">
            <a:extLst>
              <a:ext uri="{FF2B5EF4-FFF2-40B4-BE49-F238E27FC236}">
                <a16:creationId xmlns:a16="http://schemas.microsoft.com/office/drawing/2014/main" id="{8709BCDB-0729-8F8D-B585-86B65CABD42E}"/>
              </a:ext>
            </a:extLst>
          </p:cNvPr>
          <p:cNvPicPr>
            <a:picLocks noChangeAspect="1"/>
          </p:cNvPicPr>
          <p:nvPr userDrawn="1"/>
        </p:nvPicPr>
        <p:blipFill>
          <a:blip r:embed="rId2"/>
          <a:srcRect/>
          <a:stretch/>
        </p:blipFill>
        <p:spPr>
          <a:xfrm>
            <a:off x="7103526" y="411163"/>
            <a:ext cx="1629707" cy="478022"/>
          </a:xfrm>
          <a:prstGeom prst="rect">
            <a:avLst/>
          </a:prstGeom>
        </p:spPr>
      </p:pic>
    </p:spTree>
    <p:extLst>
      <p:ext uri="{BB962C8B-B14F-4D97-AF65-F5344CB8AC3E}">
        <p14:creationId xmlns:p14="http://schemas.microsoft.com/office/powerpoint/2010/main" val="1343434011"/>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Image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D0BA3-CE88-4FFE-E80D-CD039190BDDD}"/>
              </a:ext>
            </a:extLst>
          </p:cNvPr>
          <p:cNvSpPr>
            <a:spLocks noGrp="1"/>
          </p:cNvSpPr>
          <p:nvPr>
            <p:ph type="title" hasCustomPrompt="1"/>
          </p:nvPr>
        </p:nvSpPr>
        <p:spPr>
          <a:xfrm>
            <a:off x="411480" y="411481"/>
            <a:ext cx="4023360" cy="914400"/>
          </a:xfrm>
        </p:spPr>
        <p:txBody>
          <a:bodyPr/>
          <a:lstStyle>
            <a:lvl1pPr>
              <a:defRPr sz="2100" b="1" cap="none" baseline="0"/>
            </a:lvl1pPr>
          </a:lstStyle>
          <a:p>
            <a:r>
              <a:rPr lang="en-US" dirty="0"/>
              <a:t>[Slide title]</a:t>
            </a:r>
          </a:p>
        </p:txBody>
      </p:sp>
      <p:sp>
        <p:nvSpPr>
          <p:cNvPr id="3" name="Content Placeholder 2"/>
          <p:cNvSpPr>
            <a:spLocks noGrp="1"/>
          </p:cNvSpPr>
          <p:nvPr>
            <p:ph sz="half" idx="1"/>
          </p:nvPr>
        </p:nvSpPr>
        <p:spPr>
          <a:xfrm>
            <a:off x="411479" y="1600200"/>
            <a:ext cx="40233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FDEDA6D-3B28-23A1-C2EE-BBB7617D7DCF}"/>
              </a:ext>
            </a:extLst>
          </p:cNvPr>
          <p:cNvSpPr>
            <a:spLocks noGrp="1"/>
          </p:cNvSpPr>
          <p:nvPr>
            <p:ph type="dt" sz="half" idx="11"/>
          </p:nvPr>
        </p:nvSpPr>
        <p:spPr/>
        <p:txBody>
          <a:bodyPr/>
          <a:lstStyle/>
          <a:p>
            <a:fld id="{40923810-5FB2-48C9-96CA-1DE2C4773142}"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8F131B70-C8F2-D686-C30C-B4651FF0440C}"/>
              </a:ext>
            </a:extLst>
          </p:cNvPr>
          <p:cNvSpPr>
            <a:spLocks noGrp="1"/>
          </p:cNvSpPr>
          <p:nvPr>
            <p:ph type="sldNum" sz="quarter" idx="12"/>
          </p:nvPr>
        </p:nvSpPr>
        <p:spPr/>
        <p:txBody>
          <a:bodyPr/>
          <a:lstStyle/>
          <a:p>
            <a:fld id="{64E5BE4B-2FBF-4174-9E62-85FAD1CB43A6}" type="slidenum">
              <a:rPr lang="en-US" smtClean="0"/>
              <a:pPr/>
              <a:t>‹#›</a:t>
            </a:fld>
            <a:endParaRPr lang="en-US" dirty="0"/>
          </a:p>
        </p:txBody>
      </p:sp>
      <p:sp>
        <p:nvSpPr>
          <p:cNvPr id="8" name="Picture Placeholder 3">
            <a:extLst>
              <a:ext uri="{FF2B5EF4-FFF2-40B4-BE49-F238E27FC236}">
                <a16:creationId xmlns:a16="http://schemas.microsoft.com/office/drawing/2014/main" id="{9D1DFBC2-C4E8-E691-E48C-B8D2CF49CDAF}"/>
              </a:ext>
            </a:extLst>
          </p:cNvPr>
          <p:cNvSpPr>
            <a:spLocks noGrp="1"/>
          </p:cNvSpPr>
          <p:nvPr>
            <p:ph type="pic" sz="quarter" idx="10"/>
          </p:nvPr>
        </p:nvSpPr>
        <p:spPr>
          <a:xfrm>
            <a:off x="4708528" y="1076325"/>
            <a:ext cx="4024311" cy="5095875"/>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Tree>
    <p:extLst>
      <p:ext uri="{BB962C8B-B14F-4D97-AF65-F5344CB8AC3E}">
        <p14:creationId xmlns:p14="http://schemas.microsoft.com/office/powerpoint/2010/main" val="2019074746"/>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Image 02">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D455EB0-A36D-4986-9393-AA1D5CE6C067}"/>
              </a:ext>
            </a:extLst>
          </p:cNvPr>
          <p:cNvSpPr>
            <a:spLocks noGrp="1"/>
          </p:cNvSpPr>
          <p:nvPr>
            <p:ph type="pic" sz="quarter" idx="10"/>
          </p:nvPr>
        </p:nvSpPr>
        <p:spPr>
          <a:xfrm>
            <a:off x="411479" y="411480"/>
            <a:ext cx="8321040" cy="310896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5" name="Title 2">
            <a:extLst>
              <a:ext uri="{FF2B5EF4-FFF2-40B4-BE49-F238E27FC236}">
                <a16:creationId xmlns:a16="http://schemas.microsoft.com/office/drawing/2014/main" id="{C17D0BA3-CE88-4FFE-E80D-CD039190BDDD}"/>
              </a:ext>
            </a:extLst>
          </p:cNvPr>
          <p:cNvSpPr>
            <a:spLocks noGrp="1"/>
          </p:cNvSpPr>
          <p:nvPr>
            <p:ph type="title" hasCustomPrompt="1"/>
          </p:nvPr>
        </p:nvSpPr>
        <p:spPr>
          <a:xfrm>
            <a:off x="411480" y="3794760"/>
            <a:ext cx="4023360" cy="914400"/>
          </a:xfrm>
        </p:spPr>
        <p:txBody>
          <a:bodyPr/>
          <a:lstStyle>
            <a:lvl1pPr>
              <a:defRPr sz="2100" b="1" cap="none" baseline="0"/>
            </a:lvl1pPr>
          </a:lstStyle>
          <a:p>
            <a:r>
              <a:rPr lang="en-US" dirty="0"/>
              <a:t>[Slide title]</a:t>
            </a:r>
          </a:p>
        </p:txBody>
      </p:sp>
      <p:sp>
        <p:nvSpPr>
          <p:cNvPr id="3" name="Content Placeholder 3"/>
          <p:cNvSpPr>
            <a:spLocks noGrp="1"/>
          </p:cNvSpPr>
          <p:nvPr>
            <p:ph sz="half" idx="1"/>
          </p:nvPr>
        </p:nvSpPr>
        <p:spPr>
          <a:xfrm>
            <a:off x="4709159" y="3794760"/>
            <a:ext cx="4023360" cy="237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3439DE7-660B-3FA9-966D-AB1D9EF6AC81}"/>
              </a:ext>
            </a:extLst>
          </p:cNvPr>
          <p:cNvSpPr>
            <a:spLocks noGrp="1"/>
          </p:cNvSpPr>
          <p:nvPr>
            <p:ph type="dt" sz="half" idx="11"/>
          </p:nvPr>
        </p:nvSpPr>
        <p:spPr/>
        <p:txBody>
          <a:bodyPr/>
          <a:lstStyle/>
          <a:p>
            <a:fld id="{E50EFF4B-86EB-42FB-93EA-7D8F9CB2466F}"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25763529-A3F2-C0F4-1A5C-AAFFF34D7F24}"/>
              </a:ext>
            </a:extLst>
          </p:cNvPr>
          <p:cNvSpPr>
            <a:spLocks noGrp="1"/>
          </p:cNvSpPr>
          <p:nvPr>
            <p:ph type="sldNum" sz="quarter" idx="12"/>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884372631"/>
      </p:ext>
    </p:extLst>
  </p:cSld>
  <p:clrMapOvr>
    <a:masterClrMapping/>
  </p:clrMapOvr>
  <p:extLst>
    <p:ext uri="{DCECCB84-F9BA-43D5-87BE-67443E8EF086}">
      <p15:sldGuideLst xmlns:p15="http://schemas.microsoft.com/office/powerpoint/2012/main">
        <p15:guide id="1" orient="horz" pos="2390" userDrawn="1">
          <p15:clr>
            <a:srgbClr val="A4A3A4"/>
          </p15:clr>
        </p15:guide>
        <p15:guide id="2" orient="horz" pos="3888" userDrawn="1">
          <p15:clr>
            <a:srgbClr val="A4A3A4"/>
          </p15:clr>
        </p15:guide>
        <p15:guide id="3" orient="horz" pos="2218"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2 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D0BA3-CE88-4FFE-E80D-CD039190BDDD}"/>
              </a:ext>
            </a:extLst>
          </p:cNvPr>
          <p:cNvSpPr>
            <a:spLocks noGrp="1"/>
          </p:cNvSpPr>
          <p:nvPr>
            <p:ph type="title" hasCustomPrompt="1"/>
          </p:nvPr>
        </p:nvSpPr>
        <p:spPr/>
        <p:txBody>
          <a:bodyPr/>
          <a:lstStyle/>
          <a:p>
            <a:r>
              <a:rPr lang="en-US" dirty="0"/>
              <a:t>[Slide title]</a:t>
            </a:r>
          </a:p>
        </p:txBody>
      </p:sp>
      <p:sp>
        <p:nvSpPr>
          <p:cNvPr id="2" name="Picture Placeholder 2">
            <a:extLst>
              <a:ext uri="{FF2B5EF4-FFF2-40B4-BE49-F238E27FC236}">
                <a16:creationId xmlns:a16="http://schemas.microsoft.com/office/drawing/2014/main" id="{E4C4A4C8-609A-5582-34D3-DD47E15FD269}"/>
              </a:ext>
            </a:extLst>
          </p:cNvPr>
          <p:cNvSpPr>
            <a:spLocks noGrp="1"/>
          </p:cNvSpPr>
          <p:nvPr>
            <p:ph type="pic" sz="quarter" idx="10"/>
          </p:nvPr>
        </p:nvSpPr>
        <p:spPr>
          <a:xfrm>
            <a:off x="411479" y="1600200"/>
            <a:ext cx="4023360" cy="228600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8" name="Text Placeholder 3">
            <a:extLst>
              <a:ext uri="{FF2B5EF4-FFF2-40B4-BE49-F238E27FC236}">
                <a16:creationId xmlns:a16="http://schemas.microsoft.com/office/drawing/2014/main" id="{AE500155-914F-3AB3-C892-09CE75C54487}"/>
              </a:ext>
            </a:extLst>
          </p:cNvPr>
          <p:cNvSpPr>
            <a:spLocks noGrp="1"/>
          </p:cNvSpPr>
          <p:nvPr>
            <p:ph type="body" sz="quarter" idx="12" hasCustomPrompt="1"/>
          </p:nvPr>
        </p:nvSpPr>
        <p:spPr>
          <a:xfrm>
            <a:off x="411478" y="4114800"/>
            <a:ext cx="4023360" cy="365760"/>
          </a:xfrm>
        </p:spPr>
        <p:txBody>
          <a:bodyPr/>
          <a:lstStyle>
            <a:lvl1pPr marL="0" indent="0">
              <a:spcBef>
                <a:spcPts val="0"/>
              </a:spcBef>
              <a:buFontTx/>
              <a:buNone/>
              <a:defRPr sz="1350" b="1"/>
            </a:lvl1pPr>
            <a:lvl2pPr marL="0" indent="0">
              <a:spcBef>
                <a:spcPts val="0"/>
              </a:spcBef>
              <a:buFontTx/>
              <a:buNone/>
              <a:defRPr sz="1350" b="1"/>
            </a:lvl2pPr>
            <a:lvl3pPr marL="0" indent="0">
              <a:spcBef>
                <a:spcPts val="0"/>
              </a:spcBef>
              <a:buFontTx/>
              <a:buNone/>
              <a:defRPr sz="1350" b="1"/>
            </a:lvl3pPr>
            <a:lvl4pPr marL="0" indent="0">
              <a:spcBef>
                <a:spcPts val="0"/>
              </a:spcBef>
              <a:buFontTx/>
              <a:buNone/>
              <a:defRPr sz="1350" b="1"/>
            </a:lvl4pPr>
            <a:lvl5pPr marL="0" indent="0">
              <a:spcBef>
                <a:spcPts val="0"/>
              </a:spcBef>
              <a:buFontTx/>
              <a:buNone/>
              <a:defRPr sz="1350" b="1"/>
            </a:lvl5pPr>
            <a:lvl6pPr marL="0" indent="0">
              <a:spcBef>
                <a:spcPts val="0"/>
              </a:spcBef>
              <a:buFontTx/>
              <a:buNone/>
              <a:defRPr sz="1350" b="1"/>
            </a:lvl6pPr>
            <a:lvl7pPr marL="0" indent="0">
              <a:spcBef>
                <a:spcPts val="0"/>
              </a:spcBef>
              <a:buFontTx/>
              <a:buNone/>
              <a:defRPr sz="1350" b="1"/>
            </a:lvl7pPr>
            <a:lvl8pPr marL="0" indent="0">
              <a:spcBef>
                <a:spcPts val="0"/>
              </a:spcBef>
              <a:buFontTx/>
              <a:buNone/>
              <a:defRPr sz="1350" b="1"/>
            </a:lvl8pPr>
            <a:lvl9pPr marL="0" indent="0">
              <a:spcBef>
                <a:spcPts val="0"/>
              </a:spcBef>
              <a:buFontTx/>
              <a:buNone/>
              <a:defRPr sz="1350" b="1"/>
            </a:lvl9pPr>
          </a:lstStyle>
          <a:p>
            <a:pPr lvl="0"/>
            <a:r>
              <a:rPr lang="en-US" dirty="0"/>
              <a:t>[Subtitle]</a:t>
            </a:r>
          </a:p>
        </p:txBody>
      </p:sp>
      <p:sp>
        <p:nvSpPr>
          <p:cNvPr id="3" name="Content Placeholder 4"/>
          <p:cNvSpPr>
            <a:spLocks noGrp="1"/>
          </p:cNvSpPr>
          <p:nvPr>
            <p:ph sz="half" idx="1"/>
          </p:nvPr>
        </p:nvSpPr>
        <p:spPr>
          <a:xfrm>
            <a:off x="411479" y="4526280"/>
            <a:ext cx="4023360" cy="1645920"/>
          </a:xfrm>
        </p:spPr>
        <p:txBody>
          <a:bodyPr/>
          <a:lstStyle>
            <a:lvl1pPr marL="102870" indent="-102870">
              <a:defRPr sz="1125"/>
            </a:lvl1pPr>
            <a:lvl2pPr marL="205740" indent="-102870">
              <a:defRPr sz="1125"/>
            </a:lvl2pPr>
            <a:lvl3pPr marL="308610" indent="-102870">
              <a:defRPr sz="1125"/>
            </a:lvl3pPr>
            <a:lvl4pPr marL="411480" indent="-102870">
              <a:defRPr sz="1125"/>
            </a:lvl4pPr>
            <a:lvl5pPr marL="514350" indent="-102870">
              <a:defRPr sz="1125"/>
            </a:lvl5pPr>
            <a:lvl6pPr marL="617220" indent="-102870">
              <a:defRPr sz="1125"/>
            </a:lvl6pPr>
            <a:lvl7pPr marL="720090" indent="-102870">
              <a:defRPr sz="1125"/>
            </a:lvl7pPr>
            <a:lvl8pPr marL="822960" indent="-102870">
              <a:defRPr sz="1125"/>
            </a:lvl8pPr>
            <a:lvl9pPr marL="925830" indent="-102870">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a16="http://schemas.microsoft.com/office/drawing/2014/main" id="{FC3A5FBE-3D66-4376-9A16-FE11155BA55E}"/>
              </a:ext>
            </a:extLst>
          </p:cNvPr>
          <p:cNvSpPr>
            <a:spLocks noGrp="1"/>
          </p:cNvSpPr>
          <p:nvPr>
            <p:ph type="pic" sz="quarter" idx="11"/>
          </p:nvPr>
        </p:nvSpPr>
        <p:spPr>
          <a:xfrm>
            <a:off x="4709159" y="1600200"/>
            <a:ext cx="4023360" cy="228600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CD5289C6-6376-08BD-CF12-DE93A92EFB78}"/>
              </a:ext>
            </a:extLst>
          </p:cNvPr>
          <p:cNvSpPr>
            <a:spLocks noGrp="1"/>
          </p:cNvSpPr>
          <p:nvPr>
            <p:ph type="body" sz="quarter" idx="13" hasCustomPrompt="1"/>
          </p:nvPr>
        </p:nvSpPr>
        <p:spPr>
          <a:xfrm>
            <a:off x="4709159" y="4114800"/>
            <a:ext cx="4023360" cy="365760"/>
          </a:xfrm>
        </p:spPr>
        <p:txBody>
          <a:bodyPr/>
          <a:lstStyle>
            <a:lvl1pPr marL="0" indent="0">
              <a:spcBef>
                <a:spcPts val="0"/>
              </a:spcBef>
              <a:buFontTx/>
              <a:buNone/>
              <a:defRPr sz="1350" b="1"/>
            </a:lvl1pPr>
            <a:lvl2pPr marL="0" indent="0">
              <a:spcBef>
                <a:spcPts val="0"/>
              </a:spcBef>
              <a:buFontTx/>
              <a:buNone/>
              <a:defRPr sz="1350" b="1"/>
            </a:lvl2pPr>
            <a:lvl3pPr marL="0" indent="0">
              <a:spcBef>
                <a:spcPts val="0"/>
              </a:spcBef>
              <a:buFontTx/>
              <a:buNone/>
              <a:defRPr sz="1350" b="1"/>
            </a:lvl3pPr>
            <a:lvl4pPr marL="0" indent="0">
              <a:spcBef>
                <a:spcPts val="0"/>
              </a:spcBef>
              <a:buFontTx/>
              <a:buNone/>
              <a:defRPr sz="1350" b="1"/>
            </a:lvl4pPr>
            <a:lvl5pPr marL="0" indent="0">
              <a:spcBef>
                <a:spcPts val="0"/>
              </a:spcBef>
              <a:buFontTx/>
              <a:buNone/>
              <a:defRPr sz="1350" b="1"/>
            </a:lvl5pPr>
            <a:lvl6pPr marL="0" indent="0">
              <a:spcBef>
                <a:spcPts val="0"/>
              </a:spcBef>
              <a:buFontTx/>
              <a:buNone/>
              <a:defRPr sz="1350" b="1"/>
            </a:lvl6pPr>
            <a:lvl7pPr marL="0" indent="0">
              <a:spcBef>
                <a:spcPts val="0"/>
              </a:spcBef>
              <a:buFontTx/>
              <a:buNone/>
              <a:defRPr sz="1350" b="1"/>
            </a:lvl7pPr>
            <a:lvl8pPr marL="0" indent="0">
              <a:spcBef>
                <a:spcPts val="0"/>
              </a:spcBef>
              <a:buFontTx/>
              <a:buNone/>
              <a:defRPr sz="1350" b="1"/>
            </a:lvl8pPr>
            <a:lvl9pPr marL="0" indent="0">
              <a:spcBef>
                <a:spcPts val="0"/>
              </a:spcBef>
              <a:buFontTx/>
              <a:buNone/>
              <a:defRPr sz="1350" b="1"/>
            </a:lvl9pPr>
          </a:lstStyle>
          <a:p>
            <a:pPr lvl="0"/>
            <a:r>
              <a:rPr lang="en-US" dirty="0"/>
              <a:t>[Subtitle]</a:t>
            </a:r>
          </a:p>
        </p:txBody>
      </p:sp>
      <p:sp>
        <p:nvSpPr>
          <p:cNvPr id="4" name="Content Placeholder 7"/>
          <p:cNvSpPr>
            <a:spLocks noGrp="1"/>
          </p:cNvSpPr>
          <p:nvPr>
            <p:ph sz="half" idx="2"/>
          </p:nvPr>
        </p:nvSpPr>
        <p:spPr>
          <a:xfrm>
            <a:off x="4709159" y="4526280"/>
            <a:ext cx="4023360" cy="1645920"/>
          </a:xfrm>
        </p:spPr>
        <p:txBody>
          <a:bodyPr/>
          <a:lstStyle>
            <a:lvl1pPr marL="102870" indent="-102870">
              <a:defRPr sz="1125"/>
            </a:lvl1pPr>
            <a:lvl2pPr marL="205740" indent="-102870">
              <a:defRPr sz="1125"/>
            </a:lvl2pPr>
            <a:lvl3pPr marL="308610" indent="-102870">
              <a:defRPr sz="1125"/>
            </a:lvl3pPr>
            <a:lvl4pPr marL="411480" indent="-102870">
              <a:defRPr sz="1125"/>
            </a:lvl4pPr>
            <a:lvl5pPr marL="514350" indent="-102870">
              <a:defRPr sz="1125"/>
            </a:lvl5pPr>
            <a:lvl6pPr marL="617220" indent="-102870">
              <a:defRPr sz="1125"/>
            </a:lvl6pPr>
            <a:lvl7pPr marL="720090" indent="-102870">
              <a:defRPr sz="1125"/>
            </a:lvl7pPr>
            <a:lvl8pPr marL="822960" indent="-102870">
              <a:defRPr sz="1125"/>
            </a:lvl8pPr>
            <a:lvl9pPr marL="925830" indent="-102870">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E309248A-8803-C0D0-F841-DA0B643CD6D3}"/>
              </a:ext>
            </a:extLst>
          </p:cNvPr>
          <p:cNvSpPr>
            <a:spLocks noGrp="1"/>
          </p:cNvSpPr>
          <p:nvPr>
            <p:ph type="dt" sz="half" idx="14"/>
          </p:nvPr>
        </p:nvSpPr>
        <p:spPr/>
        <p:txBody>
          <a:bodyPr/>
          <a:lstStyle/>
          <a:p>
            <a:fld id="{FB14FC24-E041-45E9-9A72-E5755A86890F}" type="datetime3">
              <a:rPr lang="en-US" smtClean="0"/>
              <a:t>15 February 2024</a:t>
            </a:fld>
            <a:endParaRPr lang="en-US" dirty="0"/>
          </a:p>
        </p:txBody>
      </p:sp>
      <p:sp>
        <p:nvSpPr>
          <p:cNvPr id="11" name="Slide Number Placeholder 10">
            <a:extLst>
              <a:ext uri="{FF2B5EF4-FFF2-40B4-BE49-F238E27FC236}">
                <a16:creationId xmlns:a16="http://schemas.microsoft.com/office/drawing/2014/main" id="{3E501E26-5E18-9AC3-2607-A695FA23E635}"/>
              </a:ext>
            </a:extLst>
          </p:cNvPr>
          <p:cNvSpPr>
            <a:spLocks noGrp="1"/>
          </p:cNvSpPr>
          <p:nvPr>
            <p:ph type="sldNum" sz="quarter" idx="15"/>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2726552316"/>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guide id="3" orient="horz" pos="2592" userDrawn="1">
          <p15:clr>
            <a:srgbClr val="A4A3A4"/>
          </p15:clr>
        </p15:guide>
        <p15:guide id="4" orient="horz" pos="2448"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3 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D0BA3-CE88-4FFE-E80D-CD039190BDDD}"/>
              </a:ext>
            </a:extLst>
          </p:cNvPr>
          <p:cNvSpPr>
            <a:spLocks noGrp="1"/>
          </p:cNvSpPr>
          <p:nvPr>
            <p:ph type="title" hasCustomPrompt="1"/>
          </p:nvPr>
        </p:nvSpPr>
        <p:spPr/>
        <p:txBody>
          <a:bodyPr/>
          <a:lstStyle/>
          <a:p>
            <a:r>
              <a:rPr lang="en-US" dirty="0"/>
              <a:t>[Slide title]</a:t>
            </a:r>
          </a:p>
        </p:txBody>
      </p:sp>
      <p:sp>
        <p:nvSpPr>
          <p:cNvPr id="2" name="Picture Placeholder 2">
            <a:extLst>
              <a:ext uri="{FF2B5EF4-FFF2-40B4-BE49-F238E27FC236}">
                <a16:creationId xmlns:a16="http://schemas.microsoft.com/office/drawing/2014/main" id="{E4C4A4C8-609A-5582-34D3-DD47E15FD269}"/>
              </a:ext>
            </a:extLst>
          </p:cNvPr>
          <p:cNvSpPr>
            <a:spLocks noGrp="1"/>
          </p:cNvSpPr>
          <p:nvPr>
            <p:ph type="pic" sz="quarter" idx="10"/>
          </p:nvPr>
        </p:nvSpPr>
        <p:spPr>
          <a:xfrm>
            <a:off x="411479" y="1600200"/>
            <a:ext cx="2587752" cy="16916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8" name="Text Placeholder 3">
            <a:extLst>
              <a:ext uri="{FF2B5EF4-FFF2-40B4-BE49-F238E27FC236}">
                <a16:creationId xmlns:a16="http://schemas.microsoft.com/office/drawing/2014/main" id="{AE500155-914F-3AB3-C892-09CE75C54487}"/>
              </a:ext>
            </a:extLst>
          </p:cNvPr>
          <p:cNvSpPr>
            <a:spLocks noGrp="1"/>
          </p:cNvSpPr>
          <p:nvPr>
            <p:ph type="body" sz="quarter" idx="12" hasCustomPrompt="1"/>
          </p:nvPr>
        </p:nvSpPr>
        <p:spPr>
          <a:xfrm>
            <a:off x="411478" y="3520440"/>
            <a:ext cx="2587752" cy="365760"/>
          </a:xfrm>
        </p:spPr>
        <p:txBody>
          <a:bodyPr/>
          <a:lstStyle>
            <a:lvl1pPr marL="0" indent="0">
              <a:spcBef>
                <a:spcPts val="0"/>
              </a:spcBef>
              <a:buFontTx/>
              <a:buNone/>
              <a:defRPr sz="1350" b="1"/>
            </a:lvl1pPr>
            <a:lvl2pPr marL="0" indent="0">
              <a:spcBef>
                <a:spcPts val="0"/>
              </a:spcBef>
              <a:buFontTx/>
              <a:buNone/>
              <a:defRPr sz="1350" b="1"/>
            </a:lvl2pPr>
            <a:lvl3pPr marL="0" indent="0">
              <a:spcBef>
                <a:spcPts val="0"/>
              </a:spcBef>
              <a:buFontTx/>
              <a:buNone/>
              <a:defRPr sz="1350" b="1"/>
            </a:lvl3pPr>
            <a:lvl4pPr marL="0" indent="0">
              <a:spcBef>
                <a:spcPts val="0"/>
              </a:spcBef>
              <a:buFontTx/>
              <a:buNone/>
              <a:defRPr sz="1350" b="1"/>
            </a:lvl4pPr>
            <a:lvl5pPr marL="0" indent="0">
              <a:spcBef>
                <a:spcPts val="0"/>
              </a:spcBef>
              <a:buFontTx/>
              <a:buNone/>
              <a:defRPr sz="1350" b="1"/>
            </a:lvl5pPr>
            <a:lvl6pPr marL="0" indent="0">
              <a:spcBef>
                <a:spcPts val="0"/>
              </a:spcBef>
              <a:buFontTx/>
              <a:buNone/>
              <a:defRPr sz="1350" b="1"/>
            </a:lvl6pPr>
            <a:lvl7pPr marL="0" indent="0">
              <a:spcBef>
                <a:spcPts val="0"/>
              </a:spcBef>
              <a:buFontTx/>
              <a:buNone/>
              <a:defRPr sz="1350" b="1"/>
            </a:lvl7pPr>
            <a:lvl8pPr marL="0" indent="0">
              <a:spcBef>
                <a:spcPts val="0"/>
              </a:spcBef>
              <a:buFontTx/>
              <a:buNone/>
              <a:defRPr sz="1350" b="1"/>
            </a:lvl8pPr>
            <a:lvl9pPr marL="0" indent="0">
              <a:spcBef>
                <a:spcPts val="0"/>
              </a:spcBef>
              <a:buFontTx/>
              <a:buNone/>
              <a:defRPr sz="1350" b="1"/>
            </a:lvl9pPr>
          </a:lstStyle>
          <a:p>
            <a:pPr lvl="0"/>
            <a:r>
              <a:rPr lang="en-US" dirty="0"/>
              <a:t>[Subtitle]</a:t>
            </a:r>
          </a:p>
        </p:txBody>
      </p:sp>
      <p:sp>
        <p:nvSpPr>
          <p:cNvPr id="3" name="Content Placeholder 4"/>
          <p:cNvSpPr>
            <a:spLocks noGrp="1"/>
          </p:cNvSpPr>
          <p:nvPr>
            <p:ph sz="half" idx="1"/>
          </p:nvPr>
        </p:nvSpPr>
        <p:spPr>
          <a:xfrm>
            <a:off x="411479" y="3931920"/>
            <a:ext cx="2587752" cy="2240280"/>
          </a:xfrm>
        </p:spPr>
        <p:txBody>
          <a:bodyPr/>
          <a:lstStyle>
            <a:lvl1pPr marL="102870" indent="-102870">
              <a:defRPr sz="1125"/>
            </a:lvl1pPr>
            <a:lvl2pPr marL="205740" indent="-102870">
              <a:defRPr sz="1125"/>
            </a:lvl2pPr>
            <a:lvl3pPr marL="308610" indent="-102870">
              <a:defRPr sz="1125"/>
            </a:lvl3pPr>
            <a:lvl4pPr marL="411480" indent="-102870">
              <a:defRPr sz="1125"/>
            </a:lvl4pPr>
            <a:lvl5pPr marL="514350" indent="-102870">
              <a:defRPr sz="1125"/>
            </a:lvl5pPr>
            <a:lvl6pPr marL="617220" indent="-102870">
              <a:defRPr sz="1125"/>
            </a:lvl6pPr>
            <a:lvl7pPr marL="720090" indent="-102870">
              <a:defRPr sz="1125"/>
            </a:lvl7pPr>
            <a:lvl8pPr marL="822960" indent="-102870">
              <a:defRPr sz="1125"/>
            </a:lvl8pPr>
            <a:lvl9pPr marL="925830" indent="-102870">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a16="http://schemas.microsoft.com/office/drawing/2014/main" id="{FC3A5FBE-3D66-4376-9A16-FE11155BA55E}"/>
              </a:ext>
            </a:extLst>
          </p:cNvPr>
          <p:cNvSpPr>
            <a:spLocks noGrp="1"/>
          </p:cNvSpPr>
          <p:nvPr>
            <p:ph type="pic" sz="quarter" idx="11"/>
          </p:nvPr>
        </p:nvSpPr>
        <p:spPr>
          <a:xfrm>
            <a:off x="3278123" y="1600200"/>
            <a:ext cx="2587752" cy="16916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CD5289C6-6376-08BD-CF12-DE93A92EFB78}"/>
              </a:ext>
            </a:extLst>
          </p:cNvPr>
          <p:cNvSpPr>
            <a:spLocks noGrp="1"/>
          </p:cNvSpPr>
          <p:nvPr>
            <p:ph type="body" sz="quarter" idx="13" hasCustomPrompt="1"/>
          </p:nvPr>
        </p:nvSpPr>
        <p:spPr>
          <a:xfrm>
            <a:off x="3278123" y="3520440"/>
            <a:ext cx="2587752" cy="365760"/>
          </a:xfrm>
        </p:spPr>
        <p:txBody>
          <a:bodyPr/>
          <a:lstStyle>
            <a:lvl1pPr marL="0" indent="0">
              <a:spcBef>
                <a:spcPts val="0"/>
              </a:spcBef>
              <a:buFontTx/>
              <a:buNone/>
              <a:defRPr sz="1350" b="1"/>
            </a:lvl1pPr>
            <a:lvl2pPr marL="0" indent="0">
              <a:spcBef>
                <a:spcPts val="0"/>
              </a:spcBef>
              <a:buFontTx/>
              <a:buNone/>
              <a:defRPr sz="1350" b="1"/>
            </a:lvl2pPr>
            <a:lvl3pPr marL="0" indent="0">
              <a:spcBef>
                <a:spcPts val="0"/>
              </a:spcBef>
              <a:buFontTx/>
              <a:buNone/>
              <a:defRPr sz="1350" b="1"/>
            </a:lvl3pPr>
            <a:lvl4pPr marL="0" indent="0">
              <a:spcBef>
                <a:spcPts val="0"/>
              </a:spcBef>
              <a:buFontTx/>
              <a:buNone/>
              <a:defRPr sz="1350" b="1"/>
            </a:lvl4pPr>
            <a:lvl5pPr marL="0" indent="0">
              <a:spcBef>
                <a:spcPts val="0"/>
              </a:spcBef>
              <a:buFontTx/>
              <a:buNone/>
              <a:defRPr sz="1350" b="1"/>
            </a:lvl5pPr>
            <a:lvl6pPr marL="0" indent="0">
              <a:spcBef>
                <a:spcPts val="0"/>
              </a:spcBef>
              <a:buFontTx/>
              <a:buNone/>
              <a:defRPr sz="1350" b="1"/>
            </a:lvl6pPr>
            <a:lvl7pPr marL="0" indent="0">
              <a:spcBef>
                <a:spcPts val="0"/>
              </a:spcBef>
              <a:buFontTx/>
              <a:buNone/>
              <a:defRPr sz="1350" b="1"/>
            </a:lvl7pPr>
            <a:lvl8pPr marL="0" indent="0">
              <a:spcBef>
                <a:spcPts val="0"/>
              </a:spcBef>
              <a:buFontTx/>
              <a:buNone/>
              <a:defRPr sz="1350" b="1"/>
            </a:lvl8pPr>
            <a:lvl9pPr marL="0" indent="0">
              <a:spcBef>
                <a:spcPts val="0"/>
              </a:spcBef>
              <a:buFontTx/>
              <a:buNone/>
              <a:defRPr sz="1350" b="1"/>
            </a:lvl9pPr>
          </a:lstStyle>
          <a:p>
            <a:pPr lvl="0"/>
            <a:r>
              <a:rPr lang="en-US" dirty="0"/>
              <a:t>[Subtitle]</a:t>
            </a:r>
          </a:p>
        </p:txBody>
      </p:sp>
      <p:sp>
        <p:nvSpPr>
          <p:cNvPr id="4" name="Content Placeholder 7"/>
          <p:cNvSpPr>
            <a:spLocks noGrp="1"/>
          </p:cNvSpPr>
          <p:nvPr>
            <p:ph sz="half" idx="2"/>
          </p:nvPr>
        </p:nvSpPr>
        <p:spPr>
          <a:xfrm>
            <a:off x="3278123" y="3931920"/>
            <a:ext cx="2587752" cy="2240280"/>
          </a:xfrm>
        </p:spPr>
        <p:txBody>
          <a:bodyPr/>
          <a:lstStyle>
            <a:lvl1pPr marL="102870" indent="-102870">
              <a:defRPr sz="1125"/>
            </a:lvl1pPr>
            <a:lvl2pPr marL="205740" indent="-102870">
              <a:defRPr sz="1125"/>
            </a:lvl2pPr>
            <a:lvl3pPr marL="308610" indent="-102870">
              <a:defRPr sz="1125"/>
            </a:lvl3pPr>
            <a:lvl4pPr marL="411480" indent="-102870">
              <a:defRPr sz="1125"/>
            </a:lvl4pPr>
            <a:lvl5pPr marL="514350" indent="-102870">
              <a:defRPr sz="1125"/>
            </a:lvl5pPr>
            <a:lvl6pPr marL="617220" indent="-102870">
              <a:defRPr sz="1125"/>
            </a:lvl6pPr>
            <a:lvl7pPr marL="720090" indent="-102870">
              <a:defRPr sz="1125"/>
            </a:lvl7pPr>
            <a:lvl8pPr marL="822960" indent="-102870">
              <a:defRPr sz="1125"/>
            </a:lvl8pPr>
            <a:lvl9pPr marL="925830" indent="-102870">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2F1293E6-42E9-E8B5-FFA8-86FB82D4865C}"/>
              </a:ext>
            </a:extLst>
          </p:cNvPr>
          <p:cNvSpPr>
            <a:spLocks noGrp="1"/>
          </p:cNvSpPr>
          <p:nvPr>
            <p:ph type="pic" sz="quarter" idx="15"/>
          </p:nvPr>
        </p:nvSpPr>
        <p:spPr>
          <a:xfrm>
            <a:off x="6144767" y="1600200"/>
            <a:ext cx="2587752" cy="16916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11" name="Text Placeholder 9">
            <a:extLst>
              <a:ext uri="{FF2B5EF4-FFF2-40B4-BE49-F238E27FC236}">
                <a16:creationId xmlns:a16="http://schemas.microsoft.com/office/drawing/2014/main" id="{1A0087B1-BE04-FAAE-807C-18D539A58557}"/>
              </a:ext>
            </a:extLst>
          </p:cNvPr>
          <p:cNvSpPr>
            <a:spLocks noGrp="1"/>
          </p:cNvSpPr>
          <p:nvPr>
            <p:ph type="body" sz="quarter" idx="16" hasCustomPrompt="1"/>
          </p:nvPr>
        </p:nvSpPr>
        <p:spPr>
          <a:xfrm>
            <a:off x="6144767" y="3520440"/>
            <a:ext cx="2587752" cy="365760"/>
          </a:xfrm>
        </p:spPr>
        <p:txBody>
          <a:bodyPr/>
          <a:lstStyle>
            <a:lvl1pPr marL="0" indent="0">
              <a:spcBef>
                <a:spcPts val="0"/>
              </a:spcBef>
              <a:buFontTx/>
              <a:buNone/>
              <a:defRPr sz="1350" b="1"/>
            </a:lvl1pPr>
            <a:lvl2pPr marL="0" indent="0">
              <a:spcBef>
                <a:spcPts val="0"/>
              </a:spcBef>
              <a:buFontTx/>
              <a:buNone/>
              <a:defRPr sz="1350" b="1"/>
            </a:lvl2pPr>
            <a:lvl3pPr marL="0" indent="0">
              <a:spcBef>
                <a:spcPts val="0"/>
              </a:spcBef>
              <a:buFontTx/>
              <a:buNone/>
              <a:defRPr sz="1350" b="1"/>
            </a:lvl3pPr>
            <a:lvl4pPr marL="0" indent="0">
              <a:spcBef>
                <a:spcPts val="0"/>
              </a:spcBef>
              <a:buFontTx/>
              <a:buNone/>
              <a:defRPr sz="1350" b="1"/>
            </a:lvl4pPr>
            <a:lvl5pPr marL="0" indent="0">
              <a:spcBef>
                <a:spcPts val="0"/>
              </a:spcBef>
              <a:buFontTx/>
              <a:buNone/>
              <a:defRPr sz="1350" b="1"/>
            </a:lvl5pPr>
            <a:lvl6pPr marL="0" indent="0">
              <a:spcBef>
                <a:spcPts val="0"/>
              </a:spcBef>
              <a:buFontTx/>
              <a:buNone/>
              <a:defRPr sz="1350" b="1"/>
            </a:lvl6pPr>
            <a:lvl7pPr marL="0" indent="0">
              <a:spcBef>
                <a:spcPts val="0"/>
              </a:spcBef>
              <a:buFontTx/>
              <a:buNone/>
              <a:defRPr sz="1350" b="1"/>
            </a:lvl7pPr>
            <a:lvl8pPr marL="0" indent="0">
              <a:spcBef>
                <a:spcPts val="0"/>
              </a:spcBef>
              <a:buFontTx/>
              <a:buNone/>
              <a:defRPr sz="1350" b="1"/>
            </a:lvl8pPr>
            <a:lvl9pPr marL="0" indent="0">
              <a:spcBef>
                <a:spcPts val="0"/>
              </a:spcBef>
              <a:buFontTx/>
              <a:buNone/>
              <a:defRPr sz="1350" b="1"/>
            </a:lvl9pPr>
          </a:lstStyle>
          <a:p>
            <a:pPr lvl="0"/>
            <a:r>
              <a:rPr lang="en-US" dirty="0"/>
              <a:t>[Subtitle]</a:t>
            </a:r>
          </a:p>
        </p:txBody>
      </p:sp>
      <p:sp>
        <p:nvSpPr>
          <p:cNvPr id="12" name="Content Placeholder 10">
            <a:extLst>
              <a:ext uri="{FF2B5EF4-FFF2-40B4-BE49-F238E27FC236}">
                <a16:creationId xmlns:a16="http://schemas.microsoft.com/office/drawing/2014/main" id="{9A4D43E8-8B9E-0180-3592-10B667D09516}"/>
              </a:ext>
            </a:extLst>
          </p:cNvPr>
          <p:cNvSpPr>
            <a:spLocks noGrp="1"/>
          </p:cNvSpPr>
          <p:nvPr>
            <p:ph sz="half" idx="17"/>
          </p:nvPr>
        </p:nvSpPr>
        <p:spPr>
          <a:xfrm>
            <a:off x="6144767" y="3931920"/>
            <a:ext cx="2587752" cy="2240280"/>
          </a:xfrm>
        </p:spPr>
        <p:txBody>
          <a:bodyPr/>
          <a:lstStyle>
            <a:lvl1pPr marL="102870" indent="-102870">
              <a:defRPr sz="1125"/>
            </a:lvl1pPr>
            <a:lvl2pPr marL="205740" indent="-102870">
              <a:defRPr sz="1125"/>
            </a:lvl2pPr>
            <a:lvl3pPr marL="308610" indent="-102870">
              <a:defRPr sz="1125"/>
            </a:lvl3pPr>
            <a:lvl4pPr marL="411480" indent="-102870">
              <a:defRPr sz="1125"/>
            </a:lvl4pPr>
            <a:lvl5pPr marL="514350" indent="-102870">
              <a:defRPr sz="1125"/>
            </a:lvl5pPr>
            <a:lvl6pPr marL="617220" indent="-102870">
              <a:defRPr sz="1125"/>
            </a:lvl6pPr>
            <a:lvl7pPr marL="720090" indent="-102870">
              <a:defRPr sz="1125"/>
            </a:lvl7pPr>
            <a:lvl8pPr marL="822960" indent="-102870">
              <a:defRPr sz="1125"/>
            </a:lvl8pPr>
            <a:lvl9pPr marL="925830" indent="-102870">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a:extLst>
              <a:ext uri="{FF2B5EF4-FFF2-40B4-BE49-F238E27FC236}">
                <a16:creationId xmlns:a16="http://schemas.microsoft.com/office/drawing/2014/main" id="{BCC41EC7-A74C-7FAC-CAAF-B45134A90C1F}"/>
              </a:ext>
            </a:extLst>
          </p:cNvPr>
          <p:cNvSpPr>
            <a:spLocks noGrp="1"/>
          </p:cNvSpPr>
          <p:nvPr>
            <p:ph type="dt" sz="half" idx="18"/>
          </p:nvPr>
        </p:nvSpPr>
        <p:spPr/>
        <p:txBody>
          <a:bodyPr/>
          <a:lstStyle/>
          <a:p>
            <a:fld id="{98A19125-94A7-4474-858C-FD9C4ABE9DDA}" type="datetime3">
              <a:rPr lang="en-US" smtClean="0"/>
              <a:t>15 February 2024</a:t>
            </a:fld>
            <a:endParaRPr lang="en-US" dirty="0"/>
          </a:p>
        </p:txBody>
      </p:sp>
      <p:sp>
        <p:nvSpPr>
          <p:cNvPr id="14" name="Slide Number Placeholder 13">
            <a:extLst>
              <a:ext uri="{FF2B5EF4-FFF2-40B4-BE49-F238E27FC236}">
                <a16:creationId xmlns:a16="http://schemas.microsoft.com/office/drawing/2014/main" id="{0DCE38A9-CABF-9588-DDD8-93DD198F7EC2}"/>
              </a:ext>
            </a:extLst>
          </p:cNvPr>
          <p:cNvSpPr>
            <a:spLocks noGrp="1"/>
          </p:cNvSpPr>
          <p:nvPr>
            <p:ph type="sldNum" sz="quarter" idx="19"/>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398397949"/>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2218" userDrawn="1">
          <p15:clr>
            <a:srgbClr val="A4A3A4"/>
          </p15:clr>
        </p15:guide>
        <p15:guide id="3" orient="horz" pos="3888" userDrawn="1">
          <p15:clr>
            <a:srgbClr val="A4A3A4"/>
          </p15:clr>
        </p15:guide>
        <p15:guide id="4" orient="horz" pos="207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4 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D0BA3-CE88-4FFE-E80D-CD039190BDDD}"/>
              </a:ext>
            </a:extLst>
          </p:cNvPr>
          <p:cNvSpPr>
            <a:spLocks noGrp="1"/>
          </p:cNvSpPr>
          <p:nvPr>
            <p:ph type="title" hasCustomPrompt="1"/>
          </p:nvPr>
        </p:nvSpPr>
        <p:spPr/>
        <p:txBody>
          <a:bodyPr/>
          <a:lstStyle/>
          <a:p>
            <a:r>
              <a:rPr lang="en-US" dirty="0"/>
              <a:t>[Slide title]</a:t>
            </a:r>
          </a:p>
        </p:txBody>
      </p:sp>
      <p:sp>
        <p:nvSpPr>
          <p:cNvPr id="2" name="Picture Placeholder 2">
            <a:extLst>
              <a:ext uri="{FF2B5EF4-FFF2-40B4-BE49-F238E27FC236}">
                <a16:creationId xmlns:a16="http://schemas.microsoft.com/office/drawing/2014/main" id="{E4C4A4C8-609A-5582-34D3-DD47E15FD269}"/>
              </a:ext>
            </a:extLst>
          </p:cNvPr>
          <p:cNvSpPr>
            <a:spLocks noGrp="1"/>
          </p:cNvSpPr>
          <p:nvPr>
            <p:ph type="pic" sz="quarter" idx="10"/>
          </p:nvPr>
        </p:nvSpPr>
        <p:spPr>
          <a:xfrm>
            <a:off x="411481" y="1600200"/>
            <a:ext cx="1874519" cy="12344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8" name="Text Placeholder 3">
            <a:extLst>
              <a:ext uri="{FF2B5EF4-FFF2-40B4-BE49-F238E27FC236}">
                <a16:creationId xmlns:a16="http://schemas.microsoft.com/office/drawing/2014/main" id="{AE500155-914F-3AB3-C892-09CE75C54487}"/>
              </a:ext>
            </a:extLst>
          </p:cNvPr>
          <p:cNvSpPr>
            <a:spLocks noGrp="1"/>
          </p:cNvSpPr>
          <p:nvPr>
            <p:ph type="body" sz="quarter" idx="12" hasCustomPrompt="1"/>
          </p:nvPr>
        </p:nvSpPr>
        <p:spPr>
          <a:xfrm>
            <a:off x="411480" y="3063240"/>
            <a:ext cx="1874519" cy="365760"/>
          </a:xfrm>
        </p:spPr>
        <p:txBody>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dirty="0"/>
              <a:t>[Subtitle]</a:t>
            </a:r>
          </a:p>
        </p:txBody>
      </p:sp>
      <p:sp>
        <p:nvSpPr>
          <p:cNvPr id="3" name="Content Placeholder 4"/>
          <p:cNvSpPr>
            <a:spLocks noGrp="1"/>
          </p:cNvSpPr>
          <p:nvPr>
            <p:ph sz="half" idx="1"/>
          </p:nvPr>
        </p:nvSpPr>
        <p:spPr>
          <a:xfrm>
            <a:off x="411481" y="3474720"/>
            <a:ext cx="1874519" cy="269748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a16="http://schemas.microsoft.com/office/drawing/2014/main" id="{FC3A5FBE-3D66-4376-9A16-FE11155BA55E}"/>
              </a:ext>
            </a:extLst>
          </p:cNvPr>
          <p:cNvSpPr>
            <a:spLocks noGrp="1"/>
          </p:cNvSpPr>
          <p:nvPr>
            <p:ph type="pic" sz="quarter" idx="11"/>
          </p:nvPr>
        </p:nvSpPr>
        <p:spPr>
          <a:xfrm>
            <a:off x="2571604" y="1600200"/>
            <a:ext cx="1874519" cy="12344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CD5289C6-6376-08BD-CF12-DE93A92EFB78}"/>
              </a:ext>
            </a:extLst>
          </p:cNvPr>
          <p:cNvSpPr>
            <a:spLocks noGrp="1"/>
          </p:cNvSpPr>
          <p:nvPr>
            <p:ph type="body" sz="quarter" idx="13" hasCustomPrompt="1"/>
          </p:nvPr>
        </p:nvSpPr>
        <p:spPr>
          <a:xfrm>
            <a:off x="2571604" y="3063240"/>
            <a:ext cx="1874519" cy="365760"/>
          </a:xfrm>
        </p:spPr>
        <p:txBody>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dirty="0"/>
              <a:t>[Subtitle]</a:t>
            </a:r>
          </a:p>
        </p:txBody>
      </p:sp>
      <p:sp>
        <p:nvSpPr>
          <p:cNvPr id="4" name="Content Placeholder 7"/>
          <p:cNvSpPr>
            <a:spLocks noGrp="1"/>
          </p:cNvSpPr>
          <p:nvPr>
            <p:ph sz="half" idx="2"/>
          </p:nvPr>
        </p:nvSpPr>
        <p:spPr>
          <a:xfrm>
            <a:off x="2571604" y="3474720"/>
            <a:ext cx="1874519" cy="269748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2F1293E6-42E9-E8B5-FFA8-86FB82D4865C}"/>
              </a:ext>
            </a:extLst>
          </p:cNvPr>
          <p:cNvSpPr>
            <a:spLocks noGrp="1"/>
          </p:cNvSpPr>
          <p:nvPr>
            <p:ph type="pic" sz="quarter" idx="15"/>
          </p:nvPr>
        </p:nvSpPr>
        <p:spPr>
          <a:xfrm>
            <a:off x="4697881" y="1600200"/>
            <a:ext cx="1874519" cy="12344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11" name="Text Placeholder 9">
            <a:extLst>
              <a:ext uri="{FF2B5EF4-FFF2-40B4-BE49-F238E27FC236}">
                <a16:creationId xmlns:a16="http://schemas.microsoft.com/office/drawing/2014/main" id="{1A0087B1-BE04-FAAE-807C-18D539A58557}"/>
              </a:ext>
            </a:extLst>
          </p:cNvPr>
          <p:cNvSpPr>
            <a:spLocks noGrp="1"/>
          </p:cNvSpPr>
          <p:nvPr>
            <p:ph type="body" sz="quarter" idx="16" hasCustomPrompt="1"/>
          </p:nvPr>
        </p:nvSpPr>
        <p:spPr>
          <a:xfrm>
            <a:off x="4697881" y="3063240"/>
            <a:ext cx="1874519" cy="365760"/>
          </a:xfrm>
        </p:spPr>
        <p:txBody>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dirty="0"/>
              <a:t>[Subtitle]</a:t>
            </a:r>
          </a:p>
        </p:txBody>
      </p:sp>
      <p:sp>
        <p:nvSpPr>
          <p:cNvPr id="12" name="Content Placeholder 10">
            <a:extLst>
              <a:ext uri="{FF2B5EF4-FFF2-40B4-BE49-F238E27FC236}">
                <a16:creationId xmlns:a16="http://schemas.microsoft.com/office/drawing/2014/main" id="{9A4D43E8-8B9E-0180-3592-10B667D09516}"/>
              </a:ext>
            </a:extLst>
          </p:cNvPr>
          <p:cNvSpPr>
            <a:spLocks noGrp="1"/>
          </p:cNvSpPr>
          <p:nvPr>
            <p:ph sz="half" idx="17"/>
          </p:nvPr>
        </p:nvSpPr>
        <p:spPr>
          <a:xfrm>
            <a:off x="4697881" y="3474720"/>
            <a:ext cx="1874519" cy="269748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1">
            <a:extLst>
              <a:ext uri="{FF2B5EF4-FFF2-40B4-BE49-F238E27FC236}">
                <a16:creationId xmlns:a16="http://schemas.microsoft.com/office/drawing/2014/main" id="{D206E8B5-48CF-3920-10E8-5C214FEE93B1}"/>
              </a:ext>
            </a:extLst>
          </p:cNvPr>
          <p:cNvSpPr>
            <a:spLocks noGrp="1"/>
          </p:cNvSpPr>
          <p:nvPr>
            <p:ph type="pic" sz="quarter" idx="19"/>
          </p:nvPr>
        </p:nvSpPr>
        <p:spPr>
          <a:xfrm>
            <a:off x="6858001" y="1600200"/>
            <a:ext cx="1874519" cy="1234440"/>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14" name="Text Placeholder 12">
            <a:extLst>
              <a:ext uri="{FF2B5EF4-FFF2-40B4-BE49-F238E27FC236}">
                <a16:creationId xmlns:a16="http://schemas.microsoft.com/office/drawing/2014/main" id="{30A8711B-6FCD-CC40-76D9-6F2EED66A6EF}"/>
              </a:ext>
            </a:extLst>
          </p:cNvPr>
          <p:cNvSpPr>
            <a:spLocks noGrp="1"/>
          </p:cNvSpPr>
          <p:nvPr>
            <p:ph type="body" sz="quarter" idx="20" hasCustomPrompt="1"/>
          </p:nvPr>
        </p:nvSpPr>
        <p:spPr>
          <a:xfrm>
            <a:off x="6858001" y="3063240"/>
            <a:ext cx="1874519" cy="365760"/>
          </a:xfrm>
        </p:spPr>
        <p:txBody>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dirty="0"/>
              <a:t>[Subtitle]</a:t>
            </a:r>
          </a:p>
        </p:txBody>
      </p:sp>
      <p:sp>
        <p:nvSpPr>
          <p:cNvPr id="15" name="Content Placeholder 13">
            <a:extLst>
              <a:ext uri="{FF2B5EF4-FFF2-40B4-BE49-F238E27FC236}">
                <a16:creationId xmlns:a16="http://schemas.microsoft.com/office/drawing/2014/main" id="{ABA13BFB-DABC-41BC-F712-51774CC8BA1C}"/>
              </a:ext>
            </a:extLst>
          </p:cNvPr>
          <p:cNvSpPr>
            <a:spLocks noGrp="1"/>
          </p:cNvSpPr>
          <p:nvPr>
            <p:ph sz="half" idx="21"/>
          </p:nvPr>
        </p:nvSpPr>
        <p:spPr>
          <a:xfrm>
            <a:off x="6858001" y="3474720"/>
            <a:ext cx="1874519" cy="269748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15">
            <a:extLst>
              <a:ext uri="{FF2B5EF4-FFF2-40B4-BE49-F238E27FC236}">
                <a16:creationId xmlns:a16="http://schemas.microsoft.com/office/drawing/2014/main" id="{6FA3AB29-95C5-BB81-8596-7248603E0DBA}"/>
              </a:ext>
            </a:extLst>
          </p:cNvPr>
          <p:cNvSpPr>
            <a:spLocks noGrp="1"/>
          </p:cNvSpPr>
          <p:nvPr>
            <p:ph type="dt" sz="half" idx="22"/>
          </p:nvPr>
        </p:nvSpPr>
        <p:spPr/>
        <p:txBody>
          <a:bodyPr/>
          <a:lstStyle/>
          <a:p>
            <a:fld id="{3BA0343D-C8D8-43CE-BB79-50DEA219DB07}" type="datetime3">
              <a:rPr lang="en-US" smtClean="0"/>
              <a:t>15 February 2024</a:t>
            </a:fld>
            <a:endParaRPr lang="en-US" dirty="0"/>
          </a:p>
        </p:txBody>
      </p:sp>
      <p:sp>
        <p:nvSpPr>
          <p:cNvPr id="17" name="Slide Number Placeholder 16">
            <a:extLst>
              <a:ext uri="{FF2B5EF4-FFF2-40B4-BE49-F238E27FC236}">
                <a16:creationId xmlns:a16="http://schemas.microsoft.com/office/drawing/2014/main" id="{F8249F74-522A-F15A-97B8-27047D5DEDAE}"/>
              </a:ext>
            </a:extLst>
          </p:cNvPr>
          <p:cNvSpPr>
            <a:spLocks noGrp="1"/>
          </p:cNvSpPr>
          <p:nvPr>
            <p:ph type="sldNum" sz="quarter" idx="2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3163828418"/>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1786" userDrawn="1">
          <p15:clr>
            <a:srgbClr val="A4A3A4"/>
          </p15:clr>
        </p15:guide>
        <p15:guide id="3" orient="horz" pos="3888" userDrawn="1">
          <p15:clr>
            <a:srgbClr val="A4A3A4"/>
          </p15:clr>
        </p15:guide>
        <p15:guide id="4" orient="horz" pos="193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4222" y="2235612"/>
            <a:ext cx="6228342" cy="934350"/>
          </a:xfrm>
        </p:spPr>
        <p:txBody>
          <a:bodyPr anchor="t" anchorCtr="0"/>
          <a:lstStyle>
            <a:lvl1pPr algn="l">
              <a:lnSpc>
                <a:spcPct val="80000"/>
              </a:lnSpc>
              <a:defRPr sz="2800"/>
            </a:lvl1pPr>
          </a:lstStyle>
          <a:p>
            <a:r>
              <a:rPr lang="en-US" dirty="0"/>
              <a:t>Presentation title</a:t>
            </a:r>
            <a:br>
              <a:rPr lang="en-US" dirty="0"/>
            </a:br>
            <a:r>
              <a:rPr lang="en-US" dirty="0"/>
              <a:t>PRESENTATION TITLE</a:t>
            </a:r>
            <a:br>
              <a:rPr lang="en-US" dirty="0"/>
            </a:br>
            <a:r>
              <a:rPr lang="en-US" dirty="0"/>
              <a:t>THREE LINES MAX</a:t>
            </a:r>
          </a:p>
        </p:txBody>
      </p:sp>
      <p:sp>
        <p:nvSpPr>
          <p:cNvPr id="4" name="Date Placeholder 3">
            <a:extLst>
              <a:ext uri="{FF2B5EF4-FFF2-40B4-BE49-F238E27FC236}">
                <a16:creationId xmlns:a16="http://schemas.microsoft.com/office/drawing/2014/main" id="{9D1B5714-1C67-5305-161F-BB8ABA64529E}"/>
              </a:ext>
            </a:extLst>
          </p:cNvPr>
          <p:cNvSpPr>
            <a:spLocks noGrp="1"/>
          </p:cNvSpPr>
          <p:nvPr>
            <p:ph type="dt" sz="half" idx="11"/>
          </p:nvPr>
        </p:nvSpPr>
        <p:spPr/>
        <p:txBody>
          <a:bodyPr/>
          <a:lstStyle/>
          <a:p>
            <a:fld id="{6DDC931E-8CBE-4A3F-A034-9B6122C6DCDB}" type="datetime3">
              <a:rPr lang="en-US" smtClean="0"/>
              <a:t>15 February 2024</a:t>
            </a:fld>
            <a:endParaRPr lang="en-US" dirty="0"/>
          </a:p>
        </p:txBody>
      </p:sp>
      <p:sp>
        <p:nvSpPr>
          <p:cNvPr id="7" name="Slide Number Placeholder 6">
            <a:extLst>
              <a:ext uri="{FF2B5EF4-FFF2-40B4-BE49-F238E27FC236}">
                <a16:creationId xmlns:a16="http://schemas.microsoft.com/office/drawing/2014/main" id="{BC66A96F-567A-34EC-DC2C-66C406228A96}"/>
              </a:ext>
            </a:extLst>
          </p:cNvPr>
          <p:cNvSpPr>
            <a:spLocks noGrp="1"/>
          </p:cNvSpPr>
          <p:nvPr>
            <p:ph type="sldNum" sz="quarter" idx="12"/>
          </p:nvPr>
        </p:nvSpPr>
        <p:spPr/>
        <p:txBody>
          <a:bodyPr/>
          <a:lstStyle/>
          <a:p>
            <a:fld id="{64E5BE4B-2FBF-4174-9E62-85FAD1CB43A6}" type="slidenum">
              <a:rPr lang="en-US" smtClean="0"/>
              <a:pPr/>
              <a:t>‹#›</a:t>
            </a:fld>
            <a:endParaRPr lang="en-US" dirty="0"/>
          </a:p>
        </p:txBody>
      </p:sp>
      <p:grpSp>
        <p:nvGrpSpPr>
          <p:cNvPr id="31" name="Group">
            <a:extLst>
              <a:ext uri="{FF2B5EF4-FFF2-40B4-BE49-F238E27FC236}">
                <a16:creationId xmlns:a16="http://schemas.microsoft.com/office/drawing/2014/main" id="{F35259C3-7F44-CEBD-8F33-68A090782615}"/>
              </a:ext>
              <a:ext uri="{C183D7F6-B498-43B3-948B-1728B52AA6E4}">
                <adec:decorative xmlns:adec="http://schemas.microsoft.com/office/drawing/2017/decorative" val="1"/>
              </a:ext>
            </a:extLst>
          </p:cNvPr>
          <p:cNvGrpSpPr/>
          <p:nvPr userDrawn="1"/>
        </p:nvGrpSpPr>
        <p:grpSpPr>
          <a:xfrm>
            <a:off x="411163" y="1974220"/>
            <a:ext cx="6475412" cy="2052280"/>
            <a:chOff x="565848" y="2240280"/>
            <a:chExt cx="8872230" cy="2377440"/>
          </a:xfrm>
        </p:grpSpPr>
        <p:sp>
          <p:nvSpPr>
            <p:cNvPr id="32" name="Rectangle">
              <a:extLst>
                <a:ext uri="{FF2B5EF4-FFF2-40B4-BE49-F238E27FC236}">
                  <a16:creationId xmlns:a16="http://schemas.microsoft.com/office/drawing/2014/main" id="{4B75E082-6432-B50A-AFF8-88B80C165F06}"/>
                </a:ext>
                <a:ext uri="{C183D7F6-B498-43B3-948B-1728B52AA6E4}">
                  <adec:decorative xmlns:adec="http://schemas.microsoft.com/office/drawing/2017/decorative" val="1"/>
                </a:ext>
              </a:extLst>
            </p:cNvPr>
            <p:cNvSpPr/>
            <p:nvPr userDrawn="1"/>
          </p:nvSpPr>
          <p:spPr>
            <a:xfrm>
              <a:off x="565848" y="2240280"/>
              <a:ext cx="8872230" cy="2377440"/>
            </a:xfrm>
            <a:prstGeom prst="rect">
              <a:avLst/>
            </a:prstGeom>
            <a:noFill/>
            <a:ln w="19050" cap="flat">
              <a:solidFill>
                <a:schemeClr val="tx1"/>
              </a:solidFill>
              <a:miter lim="800000"/>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dirty="0"/>
            </a:p>
          </p:txBody>
        </p:sp>
        <p:cxnSp>
          <p:nvCxnSpPr>
            <p:cNvPr id="33" name="Line">
              <a:extLst>
                <a:ext uri="{FF2B5EF4-FFF2-40B4-BE49-F238E27FC236}">
                  <a16:creationId xmlns:a16="http://schemas.microsoft.com/office/drawing/2014/main" id="{14B17D50-EB81-D2CA-6445-C5818B0858B8}"/>
                </a:ext>
                <a:ext uri="{C183D7F6-B498-43B3-948B-1728B52AA6E4}">
                  <adec:decorative xmlns:adec="http://schemas.microsoft.com/office/drawing/2017/decorative" val="1"/>
                </a:ext>
              </a:extLst>
            </p:cNvPr>
            <p:cNvCxnSpPr>
              <a:cxnSpLocks/>
            </p:cNvCxnSpPr>
            <p:nvPr userDrawn="1"/>
          </p:nvCxnSpPr>
          <p:spPr>
            <a:xfrm>
              <a:off x="565848" y="3931920"/>
              <a:ext cx="8872230"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lt1"/>
            </a:fontRef>
          </p:style>
        </p:cxnSp>
      </p:grpSp>
      <p:cxnSp>
        <p:nvCxnSpPr>
          <p:cNvPr id="34" name="Line">
            <a:extLst>
              <a:ext uri="{FF2B5EF4-FFF2-40B4-BE49-F238E27FC236}">
                <a16:creationId xmlns:a16="http://schemas.microsoft.com/office/drawing/2014/main" id="{E01BD682-836B-DF66-C872-01CB60079EFB}"/>
              </a:ext>
              <a:ext uri="{C183D7F6-B498-43B3-948B-1728B52AA6E4}">
                <adec:decorative xmlns:adec="http://schemas.microsoft.com/office/drawing/2017/decorative" val="1"/>
              </a:ext>
            </a:extLst>
          </p:cNvPr>
          <p:cNvCxnSpPr>
            <a:cxnSpLocks/>
          </p:cNvCxnSpPr>
          <p:nvPr userDrawn="1"/>
        </p:nvCxnSpPr>
        <p:spPr>
          <a:xfrm>
            <a:off x="4708525" y="3429000"/>
            <a:ext cx="0" cy="597500"/>
          </a:xfrm>
          <a:prstGeom prst="line">
            <a:avLst/>
          </a:prstGeom>
          <a:ln w="19050" cap="flat">
            <a:solidFill>
              <a:schemeClr val="tx2"/>
            </a:solidFill>
            <a:miter lim="800000"/>
          </a:ln>
        </p:spPr>
        <p:style>
          <a:lnRef idx="1">
            <a:schemeClr val="accent1"/>
          </a:lnRef>
          <a:fillRef idx="0">
            <a:schemeClr val="accent1"/>
          </a:fillRef>
          <a:effectRef idx="0">
            <a:srgbClr val="000000"/>
          </a:effectRef>
          <a:fontRef idx="minor">
            <a:schemeClr val="lt1"/>
          </a:fontRef>
        </p:style>
      </p:cxnSp>
      <p:sp>
        <p:nvSpPr>
          <p:cNvPr id="42" name="Text Placeholder 30">
            <a:extLst>
              <a:ext uri="{FF2B5EF4-FFF2-40B4-BE49-F238E27FC236}">
                <a16:creationId xmlns:a16="http://schemas.microsoft.com/office/drawing/2014/main" id="{16A49E01-4764-13DF-A951-B0B5E5977DCE}"/>
              </a:ext>
            </a:extLst>
          </p:cNvPr>
          <p:cNvSpPr txBox="1">
            <a:spLocks/>
          </p:cNvSpPr>
          <p:nvPr userDrawn="1"/>
        </p:nvSpPr>
        <p:spPr>
          <a:xfrm>
            <a:off x="410767" y="5150843"/>
            <a:ext cx="1019736" cy="103875"/>
          </a:xfrm>
          <a:prstGeom prst="rect">
            <a:avLst/>
          </a:prstGeom>
          <a:noFill/>
          <a:ln w="3175">
            <a:solidFill>
              <a:schemeClr val="tx1"/>
            </a:solidFill>
          </a:ln>
        </p:spPr>
        <p:txBody>
          <a:bodyPr vert="horz" wrap="square" lIns="91440" tIns="0" rIns="0" bIns="0" spcCol="365760" rtlCol="0" anchor="ctr" anchorCtr="0">
            <a:spAutoFit/>
          </a:bodyPr>
          <a:lstStyle>
            <a:lvl1pPr marL="0" indent="0" algn="l" defTabSz="685800" rtl="0" eaLnBrk="1" latinLnBrk="0" hangingPunct="1">
              <a:lnSpc>
                <a:spcPct val="100000"/>
              </a:lnSpc>
              <a:spcBef>
                <a:spcPts val="0"/>
              </a:spcBef>
              <a:buFont typeface="Arial" panose="020B0604020202020204" pitchFamily="34" charset="0"/>
              <a:buNone/>
              <a:defRPr sz="675" b="0" kern="1200" baseline="0">
                <a:solidFill>
                  <a:schemeClr val="bg1"/>
                </a:solidFill>
                <a:latin typeface="+mn-lt"/>
                <a:ea typeface="+mn-ea"/>
                <a:cs typeface="Arial Bold" panose="020B0704020202020204" pitchFamily="34" charset="0"/>
              </a:defRPr>
            </a:lvl1pPr>
            <a:lvl2pPr marL="342884"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2pPr>
            <a:lvl3pPr marL="685766"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3pPr>
            <a:lvl4pPr marL="1028649"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4pPr>
            <a:lvl5pPr marL="1371532"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75" b="0" i="0" u="none" strike="noStrike" kern="1200" cap="none" spc="0" normalizeH="0" baseline="0" noProof="0" dirty="0">
                <a:ln>
                  <a:noFill/>
                </a:ln>
                <a:solidFill>
                  <a:schemeClr val="tx1"/>
                </a:solidFill>
                <a:effectLst/>
                <a:uLnTx/>
                <a:uFillTx/>
                <a:latin typeface="Arial"/>
                <a:ea typeface="+mn-ea"/>
                <a:cs typeface="Arial Bold" panose="020B0704020202020204" pitchFamily="34" charset="0"/>
              </a:rPr>
              <a:t>Controlled by: </a:t>
            </a:r>
          </a:p>
        </p:txBody>
      </p:sp>
      <p:sp>
        <p:nvSpPr>
          <p:cNvPr id="43" name="Text Placeholder 30">
            <a:extLst>
              <a:ext uri="{FF2B5EF4-FFF2-40B4-BE49-F238E27FC236}">
                <a16:creationId xmlns:a16="http://schemas.microsoft.com/office/drawing/2014/main" id="{11C2DF4D-3795-3DCB-4A0E-BEEDB09CA546}"/>
              </a:ext>
            </a:extLst>
          </p:cNvPr>
          <p:cNvSpPr txBox="1">
            <a:spLocks/>
          </p:cNvSpPr>
          <p:nvPr userDrawn="1"/>
        </p:nvSpPr>
        <p:spPr>
          <a:xfrm>
            <a:off x="410767" y="4970051"/>
            <a:ext cx="1019736" cy="103875"/>
          </a:xfrm>
          <a:prstGeom prst="rect">
            <a:avLst/>
          </a:prstGeom>
          <a:noFill/>
          <a:ln w="3175">
            <a:solidFill>
              <a:schemeClr val="tx1"/>
            </a:solidFill>
          </a:ln>
        </p:spPr>
        <p:txBody>
          <a:bodyPr vert="horz" wrap="square" lIns="91440" tIns="0" rIns="0" bIns="0" spcCol="365760" rtlCol="0" anchor="ctr" anchorCtr="0">
            <a:spAutoFit/>
          </a:bodyPr>
          <a:lstStyle>
            <a:lvl1pPr marL="0" indent="0" algn="l" defTabSz="685800" rtl="0" eaLnBrk="1" latinLnBrk="0" hangingPunct="1">
              <a:lnSpc>
                <a:spcPct val="100000"/>
              </a:lnSpc>
              <a:spcBef>
                <a:spcPts val="0"/>
              </a:spcBef>
              <a:buFont typeface="Arial" panose="020B0604020202020204" pitchFamily="34" charset="0"/>
              <a:buNone/>
              <a:defRPr sz="675" b="0" kern="1200" baseline="0">
                <a:solidFill>
                  <a:schemeClr val="bg1"/>
                </a:solidFill>
                <a:latin typeface="+mn-lt"/>
                <a:ea typeface="+mn-ea"/>
                <a:cs typeface="Arial Bold" panose="020B0704020202020204" pitchFamily="34" charset="0"/>
              </a:defRPr>
            </a:lvl1pPr>
            <a:lvl2pPr marL="342884"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2pPr>
            <a:lvl3pPr marL="685766"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3pPr>
            <a:lvl4pPr marL="1028649"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4pPr>
            <a:lvl5pPr marL="1371532"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75" b="0" i="0" u="none" strike="noStrike" kern="1200" cap="none" spc="0" normalizeH="0" baseline="0" noProof="0" dirty="0">
                <a:ln>
                  <a:noFill/>
                </a:ln>
                <a:solidFill>
                  <a:schemeClr val="tx1"/>
                </a:solidFill>
                <a:effectLst/>
                <a:uLnTx/>
                <a:uFillTx/>
                <a:latin typeface="Arial"/>
                <a:ea typeface="+mn-ea"/>
                <a:cs typeface="Arial Bold" panose="020B0704020202020204" pitchFamily="34" charset="0"/>
              </a:rPr>
              <a:t>Controlled by: </a:t>
            </a:r>
          </a:p>
        </p:txBody>
      </p:sp>
      <p:sp>
        <p:nvSpPr>
          <p:cNvPr id="44" name="Text Placeholder 30">
            <a:extLst>
              <a:ext uri="{FF2B5EF4-FFF2-40B4-BE49-F238E27FC236}">
                <a16:creationId xmlns:a16="http://schemas.microsoft.com/office/drawing/2014/main" id="{74960720-4037-12AB-4D69-B53EE35F57CC}"/>
              </a:ext>
            </a:extLst>
          </p:cNvPr>
          <p:cNvSpPr txBox="1">
            <a:spLocks/>
          </p:cNvSpPr>
          <p:nvPr userDrawn="1"/>
        </p:nvSpPr>
        <p:spPr>
          <a:xfrm>
            <a:off x="410767" y="5331635"/>
            <a:ext cx="1019736" cy="103875"/>
          </a:xfrm>
          <a:prstGeom prst="rect">
            <a:avLst/>
          </a:prstGeom>
          <a:noFill/>
          <a:ln w="3175">
            <a:solidFill>
              <a:schemeClr val="tx1"/>
            </a:solidFill>
          </a:ln>
        </p:spPr>
        <p:txBody>
          <a:bodyPr vert="horz" wrap="square" lIns="91440" tIns="0" rIns="0" bIns="0" spcCol="365760" rtlCol="0" anchor="ctr" anchorCtr="0">
            <a:spAutoFit/>
          </a:bodyPr>
          <a:lstStyle>
            <a:lvl1pPr marL="0" indent="0" algn="l" defTabSz="685800" rtl="0" eaLnBrk="1" latinLnBrk="0" hangingPunct="1">
              <a:lnSpc>
                <a:spcPct val="100000"/>
              </a:lnSpc>
              <a:spcBef>
                <a:spcPts val="0"/>
              </a:spcBef>
              <a:buFont typeface="Arial" panose="020B0604020202020204" pitchFamily="34" charset="0"/>
              <a:buNone/>
              <a:defRPr sz="675" b="0" kern="1200" baseline="0">
                <a:solidFill>
                  <a:schemeClr val="bg1"/>
                </a:solidFill>
                <a:latin typeface="+mn-lt"/>
                <a:ea typeface="+mn-ea"/>
                <a:cs typeface="Arial Bold" panose="020B0704020202020204" pitchFamily="34" charset="0"/>
              </a:defRPr>
            </a:lvl1pPr>
            <a:lvl2pPr marL="342884"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2pPr>
            <a:lvl3pPr marL="685766"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3pPr>
            <a:lvl4pPr marL="1028649"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4pPr>
            <a:lvl5pPr marL="1371532"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75" b="0" i="0" u="none" strike="noStrike" kern="1200" cap="none" spc="0" normalizeH="0" baseline="0" noProof="0" dirty="0">
                <a:ln>
                  <a:noFill/>
                </a:ln>
                <a:solidFill>
                  <a:schemeClr val="tx1"/>
                </a:solidFill>
                <a:effectLst/>
                <a:uLnTx/>
                <a:uFillTx/>
                <a:latin typeface="Arial"/>
                <a:ea typeface="+mn-ea"/>
                <a:cs typeface="Arial Bold" panose="020B0704020202020204" pitchFamily="34" charset="0"/>
              </a:rPr>
              <a:t>CUI Category: </a:t>
            </a:r>
          </a:p>
        </p:txBody>
      </p:sp>
      <p:sp>
        <p:nvSpPr>
          <p:cNvPr id="45" name="Text Placeholder 30">
            <a:extLst>
              <a:ext uri="{FF2B5EF4-FFF2-40B4-BE49-F238E27FC236}">
                <a16:creationId xmlns:a16="http://schemas.microsoft.com/office/drawing/2014/main" id="{7149BA80-BC23-01E9-380D-6034D46B4330}"/>
              </a:ext>
            </a:extLst>
          </p:cNvPr>
          <p:cNvSpPr txBox="1">
            <a:spLocks/>
          </p:cNvSpPr>
          <p:nvPr userDrawn="1"/>
        </p:nvSpPr>
        <p:spPr>
          <a:xfrm>
            <a:off x="410767" y="5512427"/>
            <a:ext cx="1019736" cy="103875"/>
          </a:xfrm>
          <a:prstGeom prst="rect">
            <a:avLst/>
          </a:prstGeom>
          <a:noFill/>
          <a:ln w="3175">
            <a:solidFill>
              <a:schemeClr val="tx1"/>
            </a:solidFill>
          </a:ln>
        </p:spPr>
        <p:txBody>
          <a:bodyPr vert="horz" wrap="square" lIns="91440" tIns="0" rIns="0" bIns="0" spcCol="365760" rtlCol="0" anchor="ctr" anchorCtr="0">
            <a:spAutoFit/>
          </a:bodyPr>
          <a:lstStyle>
            <a:lvl1pPr marL="0" indent="0" algn="l" defTabSz="685800" rtl="0" eaLnBrk="1" latinLnBrk="0" hangingPunct="1">
              <a:lnSpc>
                <a:spcPct val="100000"/>
              </a:lnSpc>
              <a:spcBef>
                <a:spcPts val="0"/>
              </a:spcBef>
              <a:buFont typeface="Arial" panose="020B0604020202020204" pitchFamily="34" charset="0"/>
              <a:buNone/>
              <a:defRPr sz="675" b="0" kern="1200" baseline="0">
                <a:solidFill>
                  <a:schemeClr val="bg1"/>
                </a:solidFill>
                <a:latin typeface="+mn-lt"/>
                <a:ea typeface="+mn-ea"/>
                <a:cs typeface="Arial Bold" panose="020B0704020202020204" pitchFamily="34" charset="0"/>
              </a:defRPr>
            </a:lvl1pPr>
            <a:lvl2pPr marL="342884"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2pPr>
            <a:lvl3pPr marL="685766"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3pPr>
            <a:lvl4pPr marL="1028649"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4pPr>
            <a:lvl5pPr marL="1371532"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75" b="0" i="0" u="none" strike="noStrike" kern="1200" cap="none" spc="0" normalizeH="0" baseline="0" noProof="0" dirty="0">
                <a:ln>
                  <a:noFill/>
                </a:ln>
                <a:solidFill>
                  <a:schemeClr val="tx1"/>
                </a:solidFill>
                <a:effectLst/>
                <a:uLnTx/>
                <a:uFillTx/>
                <a:latin typeface="Arial"/>
                <a:ea typeface="+mn-ea"/>
                <a:cs typeface="Arial Bold" panose="020B0704020202020204" pitchFamily="34" charset="0"/>
              </a:rPr>
              <a:t>Distribution Statement: </a:t>
            </a:r>
          </a:p>
        </p:txBody>
      </p:sp>
      <p:sp>
        <p:nvSpPr>
          <p:cNvPr id="46" name="Text Placeholder 30">
            <a:extLst>
              <a:ext uri="{FF2B5EF4-FFF2-40B4-BE49-F238E27FC236}">
                <a16:creationId xmlns:a16="http://schemas.microsoft.com/office/drawing/2014/main" id="{C7A29FDA-605C-FCC9-063B-1F8F13112A46}"/>
              </a:ext>
            </a:extLst>
          </p:cNvPr>
          <p:cNvSpPr txBox="1">
            <a:spLocks/>
          </p:cNvSpPr>
          <p:nvPr userDrawn="1"/>
        </p:nvSpPr>
        <p:spPr>
          <a:xfrm>
            <a:off x="410767" y="5693219"/>
            <a:ext cx="1019736" cy="103875"/>
          </a:xfrm>
          <a:prstGeom prst="rect">
            <a:avLst/>
          </a:prstGeom>
          <a:noFill/>
          <a:ln w="3175">
            <a:solidFill>
              <a:schemeClr val="tx1"/>
            </a:solidFill>
          </a:ln>
        </p:spPr>
        <p:txBody>
          <a:bodyPr vert="horz" wrap="square" lIns="91440" tIns="0" rIns="0" bIns="0" spcCol="365760" rtlCol="0" anchor="ctr" anchorCtr="0">
            <a:spAutoFit/>
          </a:bodyPr>
          <a:lstStyle>
            <a:lvl1pPr marL="0" indent="0" algn="l" defTabSz="685800" rtl="0" eaLnBrk="1" latinLnBrk="0" hangingPunct="1">
              <a:lnSpc>
                <a:spcPct val="100000"/>
              </a:lnSpc>
              <a:spcBef>
                <a:spcPts val="0"/>
              </a:spcBef>
              <a:buFont typeface="Arial" panose="020B0604020202020204" pitchFamily="34" charset="0"/>
              <a:buNone/>
              <a:defRPr sz="675" b="0" kern="1200" baseline="0">
                <a:solidFill>
                  <a:schemeClr val="bg1"/>
                </a:solidFill>
                <a:latin typeface="+mn-lt"/>
                <a:ea typeface="+mn-ea"/>
                <a:cs typeface="Arial Bold" panose="020B0704020202020204" pitchFamily="34" charset="0"/>
              </a:defRPr>
            </a:lvl1pPr>
            <a:lvl2pPr marL="342884"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2pPr>
            <a:lvl3pPr marL="685766"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3pPr>
            <a:lvl4pPr marL="1028649"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4pPr>
            <a:lvl5pPr marL="1371532" indent="0" algn="l" defTabSz="685800" rtl="0" eaLnBrk="1" latinLnBrk="0" hangingPunct="1">
              <a:lnSpc>
                <a:spcPct val="95000"/>
              </a:lnSpc>
              <a:spcBef>
                <a:spcPts val="375"/>
              </a:spcBef>
              <a:buFont typeface="Arial" panose="020B0604020202020204" pitchFamily="34" charset="0"/>
              <a:buNone/>
              <a:defRPr sz="750" kern="1200">
                <a:solidFill>
                  <a:schemeClr val="tx1"/>
                </a:solidFill>
                <a:latin typeface="Arial Bold" panose="020B0704020202020204" pitchFamily="34" charset="0"/>
                <a:ea typeface="+mn-ea"/>
                <a:cs typeface="Arial Bold" panose="020B0704020202020204" pitchFamily="34" charset="0"/>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75" b="0" i="0" u="none" strike="noStrike" kern="1200" cap="none" spc="0" normalizeH="0" baseline="0" noProof="0" dirty="0">
                <a:ln>
                  <a:noFill/>
                </a:ln>
                <a:solidFill>
                  <a:schemeClr val="tx1"/>
                </a:solidFill>
                <a:effectLst/>
                <a:uLnTx/>
                <a:uFillTx/>
                <a:latin typeface="Arial"/>
                <a:ea typeface="+mn-ea"/>
                <a:cs typeface="Arial Bold" panose="020B0704020202020204" pitchFamily="34" charset="0"/>
              </a:rPr>
              <a:t>POC: </a:t>
            </a:r>
          </a:p>
        </p:txBody>
      </p:sp>
      <p:sp>
        <p:nvSpPr>
          <p:cNvPr id="52" name="Text Placeholder 30">
            <a:extLst>
              <a:ext uri="{FF2B5EF4-FFF2-40B4-BE49-F238E27FC236}">
                <a16:creationId xmlns:a16="http://schemas.microsoft.com/office/drawing/2014/main" id="{A71DC87E-AE09-DB0E-B11A-61EF47745E70}"/>
              </a:ext>
            </a:extLst>
          </p:cNvPr>
          <p:cNvSpPr>
            <a:spLocks noGrp="1"/>
          </p:cNvSpPr>
          <p:nvPr>
            <p:ph type="body" sz="quarter" idx="44"/>
          </p:nvPr>
        </p:nvSpPr>
        <p:spPr>
          <a:xfrm>
            <a:off x="1485900" y="5150843"/>
            <a:ext cx="2343701" cy="103875"/>
          </a:xfrm>
          <a:prstGeom prst="rect">
            <a:avLst/>
          </a:prstGeom>
          <a:no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53" name="Text Placeholder 30">
            <a:extLst>
              <a:ext uri="{FF2B5EF4-FFF2-40B4-BE49-F238E27FC236}">
                <a16:creationId xmlns:a16="http://schemas.microsoft.com/office/drawing/2014/main" id="{299946FC-BC7B-A2AF-43C2-16E531CD039B}"/>
              </a:ext>
            </a:extLst>
          </p:cNvPr>
          <p:cNvSpPr>
            <a:spLocks noGrp="1"/>
          </p:cNvSpPr>
          <p:nvPr>
            <p:ph type="body" sz="quarter" idx="45"/>
          </p:nvPr>
        </p:nvSpPr>
        <p:spPr>
          <a:xfrm>
            <a:off x="1485900" y="4970051"/>
            <a:ext cx="2343701" cy="103875"/>
          </a:xfrm>
          <a:prstGeom prst="rect">
            <a:avLst/>
          </a:prstGeom>
          <a:no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54" name="Text Placeholder 30">
            <a:extLst>
              <a:ext uri="{FF2B5EF4-FFF2-40B4-BE49-F238E27FC236}">
                <a16:creationId xmlns:a16="http://schemas.microsoft.com/office/drawing/2014/main" id="{7DD8C82D-0469-0650-70CE-9CCF0E127D95}"/>
              </a:ext>
            </a:extLst>
          </p:cNvPr>
          <p:cNvSpPr>
            <a:spLocks noGrp="1"/>
          </p:cNvSpPr>
          <p:nvPr>
            <p:ph type="body" sz="quarter" idx="46"/>
          </p:nvPr>
        </p:nvSpPr>
        <p:spPr>
          <a:xfrm>
            <a:off x="1485900" y="5331635"/>
            <a:ext cx="2343701" cy="103875"/>
          </a:xfrm>
          <a:prstGeom prst="rect">
            <a:avLst/>
          </a:prstGeom>
          <a:no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55" name="Text Placeholder 30">
            <a:extLst>
              <a:ext uri="{FF2B5EF4-FFF2-40B4-BE49-F238E27FC236}">
                <a16:creationId xmlns:a16="http://schemas.microsoft.com/office/drawing/2014/main" id="{8C5C77BC-0973-CA62-5CF0-C13C47A44B69}"/>
              </a:ext>
            </a:extLst>
          </p:cNvPr>
          <p:cNvSpPr>
            <a:spLocks noGrp="1"/>
          </p:cNvSpPr>
          <p:nvPr>
            <p:ph type="body" sz="quarter" idx="47"/>
          </p:nvPr>
        </p:nvSpPr>
        <p:spPr>
          <a:xfrm>
            <a:off x="1485900" y="5512427"/>
            <a:ext cx="2343701" cy="103875"/>
          </a:xfrm>
          <a:prstGeom prst="rect">
            <a:avLst/>
          </a:prstGeom>
          <a:no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56" name="Text Placeholder 30">
            <a:extLst>
              <a:ext uri="{FF2B5EF4-FFF2-40B4-BE49-F238E27FC236}">
                <a16:creationId xmlns:a16="http://schemas.microsoft.com/office/drawing/2014/main" id="{767366C1-03C5-2B3B-1B93-24B7A478DC61}"/>
              </a:ext>
            </a:extLst>
          </p:cNvPr>
          <p:cNvSpPr>
            <a:spLocks noGrp="1"/>
          </p:cNvSpPr>
          <p:nvPr>
            <p:ph type="body" sz="quarter" idx="48"/>
          </p:nvPr>
        </p:nvSpPr>
        <p:spPr>
          <a:xfrm>
            <a:off x="1485900" y="5693219"/>
            <a:ext cx="2343701" cy="103875"/>
          </a:xfrm>
          <a:prstGeom prst="rect">
            <a:avLst/>
          </a:prstGeom>
          <a:noFill/>
          <a:ln w="3175">
            <a:solidFill>
              <a:schemeClr val="tx1"/>
            </a:solidFill>
          </a:ln>
        </p:spPr>
        <p:txBody>
          <a:bodyPr wrap="square" lIns="91440" tIns="0" rIns="365760" bIns="0" anchor="ctr" anchorCtr="0">
            <a:sp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84" indent="0">
              <a:buNone/>
              <a:defRPr sz="750">
                <a:latin typeface="Arial Bold" panose="020B0704020202020204" pitchFamily="34" charset="0"/>
                <a:cs typeface="Arial Bold" panose="020B0704020202020204" pitchFamily="34" charset="0"/>
              </a:defRPr>
            </a:lvl2pPr>
            <a:lvl3pPr marL="685766" indent="0">
              <a:buNone/>
              <a:defRPr sz="750">
                <a:latin typeface="Arial Bold" panose="020B0704020202020204" pitchFamily="34" charset="0"/>
                <a:cs typeface="Arial Bold" panose="020B0704020202020204" pitchFamily="34" charset="0"/>
              </a:defRPr>
            </a:lvl3pPr>
            <a:lvl4pPr marL="1028649" indent="0">
              <a:buNone/>
              <a:defRPr sz="750">
                <a:latin typeface="Arial Bold" panose="020B0704020202020204" pitchFamily="34" charset="0"/>
                <a:cs typeface="Arial Bold" panose="020B0704020202020204" pitchFamily="34" charset="0"/>
              </a:defRPr>
            </a:lvl4pPr>
            <a:lvl5pPr marL="1371532" indent="0">
              <a:buNone/>
              <a:defRPr sz="750">
                <a:latin typeface="Arial Bold" panose="020B0704020202020204" pitchFamily="34" charset="0"/>
                <a:cs typeface="Arial Bold" panose="020B0704020202020204" pitchFamily="34" charset="0"/>
              </a:defRPr>
            </a:lvl5pPr>
          </a:lstStyle>
          <a:p>
            <a:pPr lvl="0"/>
            <a:r>
              <a:rPr lang="en-US"/>
              <a:t>Click to edit Master text styles</a:t>
            </a:r>
          </a:p>
        </p:txBody>
      </p:sp>
      <p:sp>
        <p:nvSpPr>
          <p:cNvPr id="5" name="Subtitle 2">
            <a:extLst>
              <a:ext uri="{FF2B5EF4-FFF2-40B4-BE49-F238E27FC236}">
                <a16:creationId xmlns:a16="http://schemas.microsoft.com/office/drawing/2014/main" id="{8FAB37C4-1A96-A95D-6213-4401B7B2BDF6}"/>
              </a:ext>
            </a:extLst>
          </p:cNvPr>
          <p:cNvSpPr>
            <a:spLocks noGrp="1"/>
          </p:cNvSpPr>
          <p:nvPr>
            <p:ph type="subTitle" idx="1" hasCustomPrompt="1"/>
          </p:nvPr>
        </p:nvSpPr>
        <p:spPr>
          <a:xfrm>
            <a:off x="554225" y="3511414"/>
            <a:ext cx="4046645" cy="457200"/>
          </a:xfrm>
        </p:spPr>
        <p:txBody>
          <a:bodyPr anchor="ctr" anchorCtr="0"/>
          <a:lstStyle>
            <a:lvl1pPr marL="0" indent="0" algn="l">
              <a:spcBef>
                <a:spcPts val="0"/>
              </a:spcBef>
              <a:buNone/>
              <a:defRPr sz="900" b="1">
                <a:solidFill>
                  <a:schemeClr val="tx2"/>
                </a:solidFill>
              </a:defRPr>
            </a:lvl1pPr>
            <a:lvl2pPr marL="0" indent="0" algn="l">
              <a:spcBef>
                <a:spcPts val="0"/>
              </a:spcBef>
              <a:buNone/>
              <a:defRPr sz="900" b="1">
                <a:solidFill>
                  <a:schemeClr val="tx2"/>
                </a:solidFill>
              </a:defRPr>
            </a:lvl2pPr>
            <a:lvl3pPr marL="0" indent="0" algn="l">
              <a:spcBef>
                <a:spcPts val="0"/>
              </a:spcBef>
              <a:buNone/>
              <a:defRPr sz="900" b="1">
                <a:solidFill>
                  <a:schemeClr val="tx2"/>
                </a:solidFill>
              </a:defRPr>
            </a:lvl3pPr>
            <a:lvl4pPr marL="0" indent="0" algn="l">
              <a:spcBef>
                <a:spcPts val="0"/>
              </a:spcBef>
              <a:buNone/>
              <a:defRPr sz="900" b="1">
                <a:solidFill>
                  <a:schemeClr val="tx2"/>
                </a:solidFill>
              </a:defRPr>
            </a:lvl4pPr>
            <a:lvl5pPr marL="0" indent="0" algn="l">
              <a:spcBef>
                <a:spcPts val="0"/>
              </a:spcBef>
              <a:buNone/>
              <a:defRPr sz="900" b="1">
                <a:solidFill>
                  <a:schemeClr val="tx2"/>
                </a:solidFill>
              </a:defRPr>
            </a:lvl5pPr>
            <a:lvl6pPr marL="0" indent="0" algn="l">
              <a:spcBef>
                <a:spcPts val="0"/>
              </a:spcBef>
              <a:buNone/>
              <a:defRPr sz="900" b="1">
                <a:solidFill>
                  <a:schemeClr val="tx2"/>
                </a:solidFill>
              </a:defRPr>
            </a:lvl6pPr>
            <a:lvl7pPr marL="0" indent="0" algn="l">
              <a:spcBef>
                <a:spcPts val="0"/>
              </a:spcBef>
              <a:buNone/>
              <a:defRPr sz="900" b="1">
                <a:solidFill>
                  <a:schemeClr val="tx2"/>
                </a:solidFill>
              </a:defRPr>
            </a:lvl7pPr>
            <a:lvl8pPr marL="0" indent="0" algn="l">
              <a:spcBef>
                <a:spcPts val="0"/>
              </a:spcBef>
              <a:buNone/>
              <a:defRPr sz="900" b="1">
                <a:solidFill>
                  <a:schemeClr val="tx2"/>
                </a:solidFill>
              </a:defRPr>
            </a:lvl8pPr>
            <a:lvl9pPr marL="0" indent="0" algn="l">
              <a:spcBef>
                <a:spcPts val="0"/>
              </a:spcBef>
              <a:buNone/>
              <a:defRPr sz="900" b="1">
                <a:solidFill>
                  <a:schemeClr val="tx2"/>
                </a:solidFill>
              </a:defRPr>
            </a:lvl9pPr>
          </a:lstStyle>
          <a:p>
            <a:r>
              <a:rPr lang="en-US" dirty="0"/>
              <a:t>[Presentation subtitle/description]</a:t>
            </a:r>
          </a:p>
        </p:txBody>
      </p:sp>
      <p:sp>
        <p:nvSpPr>
          <p:cNvPr id="6" name="Text Placeholder 3">
            <a:extLst>
              <a:ext uri="{FF2B5EF4-FFF2-40B4-BE49-F238E27FC236}">
                <a16:creationId xmlns:a16="http://schemas.microsoft.com/office/drawing/2014/main" id="{CAC56EF4-9E72-D033-D5D7-CF4B9FDEE1A6}"/>
              </a:ext>
            </a:extLst>
          </p:cNvPr>
          <p:cNvSpPr>
            <a:spLocks noGrp="1"/>
          </p:cNvSpPr>
          <p:nvPr>
            <p:ph type="body" sz="quarter" idx="10" hasCustomPrompt="1"/>
          </p:nvPr>
        </p:nvSpPr>
        <p:spPr>
          <a:xfrm>
            <a:off x="4808895" y="3511414"/>
            <a:ext cx="1973668" cy="457200"/>
          </a:xfrm>
        </p:spPr>
        <p:txBody>
          <a:bodyPr anchor="ctr" anchorCtr="0"/>
          <a:lstStyle>
            <a:lvl1pPr marL="0" indent="0" algn="ctr">
              <a:lnSpc>
                <a:spcPct val="80000"/>
              </a:lnSpc>
              <a:spcBef>
                <a:spcPts val="0"/>
              </a:spcBef>
              <a:buFontTx/>
              <a:buNone/>
              <a:defRPr sz="1050" b="1" cap="all" baseline="0">
                <a:solidFill>
                  <a:schemeClr val="tx2"/>
                </a:solidFill>
              </a:defRPr>
            </a:lvl1pPr>
            <a:lvl2pPr marL="0" indent="0" algn="ctr">
              <a:lnSpc>
                <a:spcPct val="80000"/>
              </a:lnSpc>
              <a:spcBef>
                <a:spcPts val="0"/>
              </a:spcBef>
              <a:buFontTx/>
              <a:buNone/>
              <a:defRPr sz="1050" b="1" cap="all" baseline="0">
                <a:solidFill>
                  <a:schemeClr val="tx2"/>
                </a:solidFill>
              </a:defRPr>
            </a:lvl2pPr>
            <a:lvl3pPr marL="0" indent="0" algn="ctr">
              <a:lnSpc>
                <a:spcPct val="80000"/>
              </a:lnSpc>
              <a:spcBef>
                <a:spcPts val="0"/>
              </a:spcBef>
              <a:buFontTx/>
              <a:buNone/>
              <a:defRPr sz="1050" b="1" cap="all" baseline="0">
                <a:solidFill>
                  <a:schemeClr val="tx2"/>
                </a:solidFill>
              </a:defRPr>
            </a:lvl3pPr>
            <a:lvl4pPr marL="0" indent="0" algn="ctr">
              <a:lnSpc>
                <a:spcPct val="80000"/>
              </a:lnSpc>
              <a:spcBef>
                <a:spcPts val="0"/>
              </a:spcBef>
              <a:buFontTx/>
              <a:buNone/>
              <a:defRPr sz="1050" b="1" cap="all" baseline="0">
                <a:solidFill>
                  <a:schemeClr val="tx2"/>
                </a:solidFill>
              </a:defRPr>
            </a:lvl4pPr>
            <a:lvl5pPr marL="0" indent="0" algn="ctr">
              <a:lnSpc>
                <a:spcPct val="80000"/>
              </a:lnSpc>
              <a:spcBef>
                <a:spcPts val="0"/>
              </a:spcBef>
              <a:buFontTx/>
              <a:buNone/>
              <a:defRPr sz="1050" b="1" cap="all" baseline="0">
                <a:solidFill>
                  <a:schemeClr val="tx2"/>
                </a:solidFill>
              </a:defRPr>
            </a:lvl5pPr>
            <a:lvl6pPr marL="0" indent="0" algn="ctr">
              <a:lnSpc>
                <a:spcPct val="80000"/>
              </a:lnSpc>
              <a:spcBef>
                <a:spcPts val="0"/>
              </a:spcBef>
              <a:buFontTx/>
              <a:buNone/>
              <a:defRPr sz="1050" b="1" cap="all" baseline="0">
                <a:solidFill>
                  <a:schemeClr val="tx2"/>
                </a:solidFill>
              </a:defRPr>
            </a:lvl6pPr>
            <a:lvl7pPr marL="0" indent="0" algn="ctr">
              <a:lnSpc>
                <a:spcPct val="80000"/>
              </a:lnSpc>
              <a:spcBef>
                <a:spcPts val="0"/>
              </a:spcBef>
              <a:buFontTx/>
              <a:buNone/>
              <a:defRPr sz="1050" b="1" cap="all" baseline="0">
                <a:solidFill>
                  <a:schemeClr val="tx2"/>
                </a:solidFill>
              </a:defRPr>
            </a:lvl7pPr>
            <a:lvl8pPr marL="0" indent="0" algn="ctr">
              <a:lnSpc>
                <a:spcPct val="80000"/>
              </a:lnSpc>
              <a:spcBef>
                <a:spcPts val="0"/>
              </a:spcBef>
              <a:buFontTx/>
              <a:buNone/>
              <a:defRPr sz="1050" b="1" cap="all" baseline="0">
                <a:solidFill>
                  <a:schemeClr val="tx2"/>
                </a:solidFill>
              </a:defRPr>
            </a:lvl8pPr>
            <a:lvl9pPr marL="0" indent="0" algn="ctr">
              <a:lnSpc>
                <a:spcPct val="80000"/>
              </a:lnSpc>
              <a:spcBef>
                <a:spcPts val="0"/>
              </a:spcBef>
              <a:buFontTx/>
              <a:buNone/>
              <a:defRPr sz="1050" b="1" cap="all" baseline="0">
                <a:solidFill>
                  <a:schemeClr val="tx2"/>
                </a:solidFill>
              </a:defRPr>
            </a:lvl9pPr>
          </a:lstStyle>
          <a:p>
            <a:pPr lvl="0"/>
            <a:r>
              <a:rPr lang="en-US" dirty="0"/>
              <a:t>[00 Month 0000]</a:t>
            </a:r>
          </a:p>
        </p:txBody>
      </p:sp>
      <p:pic>
        <p:nvPicPr>
          <p:cNvPr id="3" name="Graphic 2">
            <a:extLst>
              <a:ext uri="{FF2B5EF4-FFF2-40B4-BE49-F238E27FC236}">
                <a16:creationId xmlns:a16="http://schemas.microsoft.com/office/drawing/2014/main" id="{F9AA43B0-ECE0-5025-0135-2A04C6C213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8273" y="408905"/>
            <a:ext cx="2724682" cy="649628"/>
          </a:xfrm>
          <a:prstGeom prst="rect">
            <a:avLst/>
          </a:prstGeom>
        </p:spPr>
      </p:pic>
    </p:spTree>
    <p:extLst>
      <p:ext uri="{BB962C8B-B14F-4D97-AF65-F5344CB8AC3E}">
        <p14:creationId xmlns:p14="http://schemas.microsoft.com/office/powerpoint/2010/main" val="337941063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221F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2"/>
            <a:ext cx="6173470" cy="1189037"/>
          </a:xfrm>
        </p:spPr>
        <p:txBody>
          <a:bodyPr anchor="t" anchorCtr="0"/>
          <a:lstStyle>
            <a:lvl1pPr>
              <a:lnSpc>
                <a:spcPct val="80000"/>
              </a:lnSpc>
              <a:defRPr sz="3000" spc="-75" baseline="0">
                <a:solidFill>
                  <a:schemeClr val="tx2"/>
                </a:solidFill>
              </a:defRPr>
            </a:lvl1pPr>
          </a:lstStyle>
          <a:p>
            <a:r>
              <a:rPr lang="en-US" dirty="0"/>
              <a:t>[Section title]</a:t>
            </a:r>
          </a:p>
        </p:txBody>
      </p:sp>
      <p:sp>
        <p:nvSpPr>
          <p:cNvPr id="9" name="Text Placeholder 2">
            <a:extLst>
              <a:ext uri="{FF2B5EF4-FFF2-40B4-BE49-F238E27FC236}">
                <a16:creationId xmlns:a16="http://schemas.microsoft.com/office/drawing/2014/main" id="{B62121C3-FD56-A9B2-1088-141E0BDB4C18}"/>
              </a:ext>
            </a:extLst>
          </p:cNvPr>
          <p:cNvSpPr>
            <a:spLocks noGrp="1"/>
          </p:cNvSpPr>
          <p:nvPr>
            <p:ph type="body" sz="quarter" idx="11" hasCustomPrompt="1"/>
          </p:nvPr>
        </p:nvSpPr>
        <p:spPr>
          <a:xfrm>
            <a:off x="411480" y="2148840"/>
            <a:ext cx="5096351" cy="4023360"/>
          </a:xfrm>
        </p:spPr>
        <p:txBody>
          <a:bodyPr/>
          <a:lstStyle>
            <a:lvl1pPr marL="0" indent="0">
              <a:spcBef>
                <a:spcPts val="0"/>
              </a:spcBef>
              <a:buFontTx/>
              <a:buNone/>
              <a:defRPr sz="2100"/>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[Optional section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Date Placeholder 4">
            <a:extLst>
              <a:ext uri="{FF2B5EF4-FFF2-40B4-BE49-F238E27FC236}">
                <a16:creationId xmlns:a16="http://schemas.microsoft.com/office/drawing/2014/main" id="{B1DBADC8-E5B3-9DDB-F294-C14F7AA987B8}"/>
              </a:ext>
            </a:extLst>
          </p:cNvPr>
          <p:cNvSpPr>
            <a:spLocks noGrp="1"/>
          </p:cNvSpPr>
          <p:nvPr>
            <p:ph type="dt" sz="half" idx="12"/>
          </p:nvPr>
        </p:nvSpPr>
        <p:spPr/>
        <p:txBody>
          <a:bodyPr/>
          <a:lstStyle/>
          <a:p>
            <a:fld id="{453BD212-0B9F-4987-965F-AC83B2FC354F}"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4A7DADDA-8448-690C-2CAB-FA7E28471B81}"/>
              </a:ext>
            </a:extLst>
          </p:cNvPr>
          <p:cNvSpPr>
            <a:spLocks noGrp="1"/>
          </p:cNvSpPr>
          <p:nvPr>
            <p:ph type="sldNum" sz="quarter" idx="13"/>
          </p:nvPr>
        </p:nvSpPr>
        <p:spPr/>
        <p:txBody>
          <a:bodyPr/>
          <a:lstStyle/>
          <a:p>
            <a:fld id="{64E5BE4B-2FBF-4174-9E62-85FAD1CB43A6}" type="slidenum">
              <a:rPr lang="en-US" smtClean="0"/>
              <a:pPr/>
              <a:t>‹#›</a:t>
            </a:fld>
            <a:endParaRPr lang="en-US" dirty="0"/>
          </a:p>
        </p:txBody>
      </p:sp>
      <p:sp>
        <p:nvSpPr>
          <p:cNvPr id="17" name="Rectangle 15">
            <a:extLst>
              <a:ext uri="{FF2B5EF4-FFF2-40B4-BE49-F238E27FC236}">
                <a16:creationId xmlns:a16="http://schemas.microsoft.com/office/drawing/2014/main" id="{E180BF6F-D80D-2D96-9BBF-82C245339539}"/>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18" name="Rectangle 17">
            <a:extLst>
              <a:ext uri="{FF2B5EF4-FFF2-40B4-BE49-F238E27FC236}">
                <a16:creationId xmlns:a16="http://schemas.microsoft.com/office/drawing/2014/main" id="{6D19B0A6-E287-CF00-2168-ED8F73337797}"/>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3" name="Graphic 2">
            <a:extLst>
              <a:ext uri="{FF2B5EF4-FFF2-40B4-BE49-F238E27FC236}">
                <a16:creationId xmlns:a16="http://schemas.microsoft.com/office/drawing/2014/main" id="{D40A4AA7-CEA0-A445-99F7-0FD90558BC7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26916934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54" userDrawn="1">
          <p15:clr>
            <a:srgbClr val="A4A3A4"/>
          </p15:clr>
        </p15:guide>
        <p15:guide id="2" orient="horz" pos="3888"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 Image">
    <p:bg>
      <p:bgPr>
        <a:solidFill>
          <a:schemeClr val="tx1"/>
        </a:solidFill>
        <a:effectLst/>
      </p:bgPr>
    </p:bg>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D68235BF-5094-B6AD-6429-61352C54DE99}"/>
              </a:ext>
            </a:extLst>
          </p:cNvPr>
          <p:cNvSpPr>
            <a:spLocks noGrp="1"/>
          </p:cNvSpPr>
          <p:nvPr>
            <p:ph type="pic" sz="quarter" idx="10"/>
          </p:nvPr>
        </p:nvSpPr>
        <p:spPr>
          <a:xfrm>
            <a:off x="0" y="228600"/>
            <a:ext cx="9144000" cy="6400800"/>
          </a:xfrm>
          <a:solidFill>
            <a:srgbClr val="565557"/>
          </a:solidFill>
        </p:spPr>
        <p:txBody>
          <a:bodyPr anchor="ctr" anchorCtr="0"/>
          <a:lstStyle>
            <a:lvl1pPr marL="0" indent="0" algn="ctr">
              <a:buFontTx/>
              <a:buNone/>
              <a:defRPr sz="750">
                <a:solidFill>
                  <a:srgbClr val="FFFFFF"/>
                </a:solidFill>
              </a:defRPr>
            </a:lvl1pPr>
          </a:lstStyle>
          <a:p>
            <a:r>
              <a:rPr lang="en-US"/>
              <a:t>Click icon to add picture</a:t>
            </a:r>
            <a:endParaRPr lang="en-US" dirty="0"/>
          </a:p>
        </p:txBody>
      </p:sp>
      <p:sp>
        <p:nvSpPr>
          <p:cNvPr id="2" name="Title 2"/>
          <p:cNvSpPr>
            <a:spLocks noGrp="1"/>
          </p:cNvSpPr>
          <p:nvPr>
            <p:ph type="title" hasCustomPrompt="1"/>
          </p:nvPr>
        </p:nvSpPr>
        <p:spPr>
          <a:xfrm>
            <a:off x="411480" y="411482"/>
            <a:ext cx="6173470" cy="1189037"/>
          </a:xfrm>
        </p:spPr>
        <p:txBody>
          <a:bodyPr anchor="t" anchorCtr="0"/>
          <a:lstStyle>
            <a:lvl1pPr>
              <a:lnSpc>
                <a:spcPct val="80000"/>
              </a:lnSpc>
              <a:defRPr sz="3000" spc="-75" baseline="0">
                <a:solidFill>
                  <a:schemeClr val="tx2"/>
                </a:solidFill>
              </a:defRPr>
            </a:lvl1pPr>
          </a:lstStyle>
          <a:p>
            <a:r>
              <a:rPr lang="en-US" dirty="0"/>
              <a:t>[Section title]</a:t>
            </a:r>
          </a:p>
        </p:txBody>
      </p:sp>
      <p:sp>
        <p:nvSpPr>
          <p:cNvPr id="4" name="Text Placeholder 3">
            <a:extLst>
              <a:ext uri="{FF2B5EF4-FFF2-40B4-BE49-F238E27FC236}">
                <a16:creationId xmlns:a16="http://schemas.microsoft.com/office/drawing/2014/main" id="{CADC6E9F-9E2F-3968-F76A-CD8240DB9C82}"/>
              </a:ext>
            </a:extLst>
          </p:cNvPr>
          <p:cNvSpPr>
            <a:spLocks noGrp="1"/>
          </p:cNvSpPr>
          <p:nvPr>
            <p:ph type="body" sz="quarter" idx="11" hasCustomPrompt="1"/>
          </p:nvPr>
        </p:nvSpPr>
        <p:spPr>
          <a:xfrm>
            <a:off x="411480" y="2148840"/>
            <a:ext cx="5096351" cy="914400"/>
          </a:xfrm>
        </p:spPr>
        <p:txBody>
          <a:bodyPr/>
          <a:lstStyle>
            <a:lvl1pPr marL="0" indent="0">
              <a:spcBef>
                <a:spcPts val="0"/>
              </a:spcBef>
              <a:buFontTx/>
              <a:buNone/>
              <a:defRPr sz="2100"/>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[Optional section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Date Placeholder 4">
            <a:extLst>
              <a:ext uri="{FF2B5EF4-FFF2-40B4-BE49-F238E27FC236}">
                <a16:creationId xmlns:a16="http://schemas.microsoft.com/office/drawing/2014/main" id="{9B2EB74B-4EFA-464C-722C-FBCA5174031B}"/>
              </a:ext>
            </a:extLst>
          </p:cNvPr>
          <p:cNvSpPr>
            <a:spLocks noGrp="1"/>
          </p:cNvSpPr>
          <p:nvPr>
            <p:ph type="dt" sz="half" idx="12"/>
          </p:nvPr>
        </p:nvSpPr>
        <p:spPr/>
        <p:txBody>
          <a:bodyPr/>
          <a:lstStyle>
            <a:lvl1pPr>
              <a:defRPr>
                <a:solidFill>
                  <a:schemeClr val="bg1"/>
                </a:solidFill>
              </a:defRPr>
            </a:lvl1pPr>
          </a:lstStyle>
          <a:p>
            <a:fld id="{220AF9C2-5E8A-4308-AE6B-CA9B65007D0E}"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D8C19503-16E7-50C5-8995-F8E0DCB6B626}"/>
              </a:ext>
            </a:extLst>
          </p:cNvPr>
          <p:cNvSpPr>
            <a:spLocks noGrp="1"/>
          </p:cNvSpPr>
          <p:nvPr>
            <p:ph type="sldNum" sz="quarter" idx="13"/>
          </p:nvPr>
        </p:nvSpPr>
        <p:spPr/>
        <p:txBody>
          <a:bodyPr/>
          <a:lstStyle>
            <a:lvl1pPr>
              <a:defRPr>
                <a:solidFill>
                  <a:schemeClr val="bg1"/>
                </a:solidFill>
              </a:defRPr>
            </a:lvl1pPr>
          </a:lstStyle>
          <a:p>
            <a:fld id="{64E5BE4B-2FBF-4174-9E62-85FAD1CB43A6}" type="slidenum">
              <a:rPr lang="en-US" smtClean="0"/>
              <a:pPr/>
              <a:t>‹#›</a:t>
            </a:fld>
            <a:endParaRPr lang="en-US" dirty="0"/>
          </a:p>
        </p:txBody>
      </p:sp>
      <p:pic>
        <p:nvPicPr>
          <p:cNvPr id="7" name="Graphic 6">
            <a:extLst>
              <a:ext uri="{FF2B5EF4-FFF2-40B4-BE49-F238E27FC236}">
                <a16:creationId xmlns:a16="http://schemas.microsoft.com/office/drawing/2014/main" id="{789A35C2-47B5-4806-A08D-5981FF83964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34266334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54" userDrawn="1">
          <p15:clr>
            <a:srgbClr val="A4A3A4"/>
          </p15:clr>
        </p15:guide>
        <p15:guide id="2" orient="horz" pos="3888"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White 0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2"/>
            <a:ext cx="6173470" cy="1189037"/>
          </a:xfrm>
        </p:spPr>
        <p:txBody>
          <a:bodyPr anchor="t" anchorCtr="0"/>
          <a:lstStyle>
            <a:lvl1pPr>
              <a:lnSpc>
                <a:spcPct val="80000"/>
              </a:lnSpc>
              <a:defRPr sz="3000" spc="-75" baseline="0">
                <a:solidFill>
                  <a:schemeClr val="tx2"/>
                </a:solidFill>
              </a:defRPr>
            </a:lvl1pPr>
          </a:lstStyle>
          <a:p>
            <a:r>
              <a:rPr lang="en-US" dirty="0"/>
              <a:t>[Section title]</a:t>
            </a:r>
          </a:p>
        </p:txBody>
      </p:sp>
      <p:sp>
        <p:nvSpPr>
          <p:cNvPr id="4" name="Text Placeholder 2">
            <a:extLst>
              <a:ext uri="{FF2B5EF4-FFF2-40B4-BE49-F238E27FC236}">
                <a16:creationId xmlns:a16="http://schemas.microsoft.com/office/drawing/2014/main" id="{3EF29EDB-49B7-13CD-321C-E88CD44FB7C6}"/>
              </a:ext>
            </a:extLst>
          </p:cNvPr>
          <p:cNvSpPr>
            <a:spLocks noGrp="1"/>
          </p:cNvSpPr>
          <p:nvPr>
            <p:ph type="body" sz="quarter" idx="11" hasCustomPrompt="1"/>
          </p:nvPr>
        </p:nvSpPr>
        <p:spPr>
          <a:xfrm>
            <a:off x="411480" y="2148840"/>
            <a:ext cx="5096351" cy="4023360"/>
          </a:xfrm>
        </p:spPr>
        <p:txBody>
          <a:bodyPr/>
          <a:lstStyle>
            <a:lvl1pPr marL="0" indent="0">
              <a:spcBef>
                <a:spcPts val="0"/>
              </a:spcBef>
              <a:buFontTx/>
              <a:buNone/>
              <a:defRPr sz="2100"/>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[Optional section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Date Placeholder 4">
            <a:extLst>
              <a:ext uri="{FF2B5EF4-FFF2-40B4-BE49-F238E27FC236}">
                <a16:creationId xmlns:a16="http://schemas.microsoft.com/office/drawing/2014/main" id="{D8CC6170-ECB5-A830-2874-091E36410134}"/>
              </a:ext>
            </a:extLst>
          </p:cNvPr>
          <p:cNvSpPr>
            <a:spLocks noGrp="1"/>
          </p:cNvSpPr>
          <p:nvPr>
            <p:ph type="dt" sz="half" idx="12"/>
          </p:nvPr>
        </p:nvSpPr>
        <p:spPr/>
        <p:txBody>
          <a:bodyPr/>
          <a:lstStyle/>
          <a:p>
            <a:fld id="{FF31E861-D2AF-431D-860B-DCF67C218052}"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DCB1CE1D-5DB3-7DB4-A801-B688218E7EC6}"/>
              </a:ext>
            </a:extLst>
          </p:cNvPr>
          <p:cNvSpPr>
            <a:spLocks noGrp="1"/>
          </p:cNvSpPr>
          <p:nvPr>
            <p:ph type="sldNum" sz="quarter" idx="1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7508888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54" userDrawn="1">
          <p15:clr>
            <a:srgbClr val="A4A3A4"/>
          </p15:clr>
        </p15:guide>
        <p15:guide id="2" orient="horz" pos="3888"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White 0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1" y="411480"/>
            <a:ext cx="4023995" cy="914400"/>
          </a:xfrm>
        </p:spPr>
        <p:txBody>
          <a:bodyPr anchor="t" anchorCtr="0"/>
          <a:lstStyle>
            <a:lvl1pPr>
              <a:lnSpc>
                <a:spcPct val="90000"/>
              </a:lnSpc>
              <a:defRPr sz="1800" spc="0" baseline="0">
                <a:solidFill>
                  <a:schemeClr val="tx1"/>
                </a:solidFill>
              </a:defRPr>
            </a:lvl1pPr>
          </a:lstStyle>
          <a:p>
            <a:r>
              <a:rPr lang="en-US" dirty="0"/>
              <a:t>[Section title]</a:t>
            </a:r>
          </a:p>
        </p:txBody>
      </p:sp>
      <p:sp>
        <p:nvSpPr>
          <p:cNvPr id="4" name="Text Placeholder 2">
            <a:extLst>
              <a:ext uri="{FF2B5EF4-FFF2-40B4-BE49-F238E27FC236}">
                <a16:creationId xmlns:a16="http://schemas.microsoft.com/office/drawing/2014/main" id="{3EF29EDB-49B7-13CD-321C-E88CD44FB7C6}"/>
              </a:ext>
            </a:extLst>
          </p:cNvPr>
          <p:cNvSpPr>
            <a:spLocks noGrp="1"/>
          </p:cNvSpPr>
          <p:nvPr>
            <p:ph type="body" sz="quarter" idx="11" hasCustomPrompt="1"/>
          </p:nvPr>
        </p:nvSpPr>
        <p:spPr>
          <a:xfrm>
            <a:off x="411480" y="1600200"/>
            <a:ext cx="5096351" cy="4572000"/>
          </a:xfrm>
        </p:spPr>
        <p:txBody>
          <a:bodyPr/>
          <a:lstStyle>
            <a:lvl1pPr marL="0" indent="0">
              <a:lnSpc>
                <a:spcPct val="90000"/>
              </a:lnSpc>
              <a:spcBef>
                <a:spcPts val="0"/>
              </a:spcBef>
              <a:buFontTx/>
              <a:buNone/>
              <a:defRPr sz="2700"/>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[Long section description]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Date Placeholder 4">
            <a:extLst>
              <a:ext uri="{FF2B5EF4-FFF2-40B4-BE49-F238E27FC236}">
                <a16:creationId xmlns:a16="http://schemas.microsoft.com/office/drawing/2014/main" id="{23A978CF-9C5E-3CFC-1FBF-80FF0C14A03A}"/>
              </a:ext>
            </a:extLst>
          </p:cNvPr>
          <p:cNvSpPr>
            <a:spLocks noGrp="1"/>
          </p:cNvSpPr>
          <p:nvPr>
            <p:ph type="dt" sz="half" idx="12"/>
          </p:nvPr>
        </p:nvSpPr>
        <p:spPr/>
        <p:txBody>
          <a:bodyPr/>
          <a:lstStyle/>
          <a:p>
            <a:fld id="{D1DA25B2-AAF1-4C1F-AA38-12D5BFA7D4C8}"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A2496E61-43C3-4A10-6216-8AA17EF97B83}"/>
              </a:ext>
            </a:extLst>
          </p:cNvPr>
          <p:cNvSpPr>
            <a:spLocks noGrp="1"/>
          </p:cNvSpPr>
          <p:nvPr>
            <p:ph type="sldNum" sz="quarter" idx="1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7356590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 Half Image">
    <p:bg>
      <p:bgPr>
        <a:solidFill>
          <a:srgbClr val="221F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1" y="411482"/>
            <a:ext cx="4023995" cy="1189037"/>
          </a:xfrm>
        </p:spPr>
        <p:txBody>
          <a:bodyPr anchor="t" anchorCtr="0"/>
          <a:lstStyle>
            <a:lvl1pPr>
              <a:lnSpc>
                <a:spcPct val="80000"/>
              </a:lnSpc>
              <a:defRPr sz="3000" spc="-75" baseline="0">
                <a:solidFill>
                  <a:schemeClr val="tx2"/>
                </a:solidFill>
              </a:defRPr>
            </a:lvl1pPr>
          </a:lstStyle>
          <a:p>
            <a:r>
              <a:rPr lang="en-US" dirty="0"/>
              <a:t>[Section title]</a:t>
            </a:r>
          </a:p>
        </p:txBody>
      </p:sp>
      <p:sp>
        <p:nvSpPr>
          <p:cNvPr id="7" name="Text Placeholder 2">
            <a:extLst>
              <a:ext uri="{FF2B5EF4-FFF2-40B4-BE49-F238E27FC236}">
                <a16:creationId xmlns:a16="http://schemas.microsoft.com/office/drawing/2014/main" id="{FD05FCA9-6234-AA37-16E9-CA72B744A81B}"/>
              </a:ext>
            </a:extLst>
          </p:cNvPr>
          <p:cNvSpPr>
            <a:spLocks noGrp="1"/>
          </p:cNvSpPr>
          <p:nvPr>
            <p:ph type="body" sz="quarter" idx="11" hasCustomPrompt="1"/>
          </p:nvPr>
        </p:nvSpPr>
        <p:spPr>
          <a:xfrm>
            <a:off x="411480" y="2148840"/>
            <a:ext cx="4023994" cy="4023360"/>
          </a:xfrm>
        </p:spPr>
        <p:txBody>
          <a:bodyPr/>
          <a:lstStyle>
            <a:lvl1pPr marL="0" indent="0">
              <a:spcBef>
                <a:spcPts val="750"/>
              </a:spcBef>
              <a:buFontTx/>
              <a:buNone/>
              <a:defRPr/>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[Optional section description]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 name="Date Placeholder 2">
            <a:extLst>
              <a:ext uri="{FF2B5EF4-FFF2-40B4-BE49-F238E27FC236}">
                <a16:creationId xmlns:a16="http://schemas.microsoft.com/office/drawing/2014/main" id="{3F98909E-3F3B-28FF-B01F-B77401FC0BCC}"/>
              </a:ext>
            </a:extLst>
          </p:cNvPr>
          <p:cNvSpPr>
            <a:spLocks noGrp="1"/>
          </p:cNvSpPr>
          <p:nvPr>
            <p:ph type="dt" sz="half" idx="12"/>
          </p:nvPr>
        </p:nvSpPr>
        <p:spPr/>
        <p:txBody>
          <a:bodyPr/>
          <a:lstStyle/>
          <a:p>
            <a:fld id="{A25C0F39-45D0-48E9-90B3-7FE8FCE561C8}"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FC4506F2-72D4-8024-72B5-E5E4464D05D0}"/>
              </a:ext>
            </a:extLst>
          </p:cNvPr>
          <p:cNvSpPr>
            <a:spLocks noGrp="1"/>
          </p:cNvSpPr>
          <p:nvPr>
            <p:ph type="sldNum" sz="quarter" idx="13"/>
          </p:nvPr>
        </p:nvSpPr>
        <p:spPr/>
        <p:txBody>
          <a:bodyPr/>
          <a:lstStyle/>
          <a:p>
            <a:fld id="{64E5BE4B-2FBF-4174-9E62-85FAD1CB43A6}" type="slidenum">
              <a:rPr lang="en-US" smtClean="0"/>
              <a:pPr/>
              <a:t>‹#›</a:t>
            </a:fld>
            <a:endParaRPr lang="en-US" dirty="0"/>
          </a:p>
        </p:txBody>
      </p:sp>
      <p:sp>
        <p:nvSpPr>
          <p:cNvPr id="10" name="Picture Placeholder 3">
            <a:extLst>
              <a:ext uri="{FF2B5EF4-FFF2-40B4-BE49-F238E27FC236}">
                <a16:creationId xmlns:a16="http://schemas.microsoft.com/office/drawing/2014/main" id="{6FB94CE1-6713-07D6-4B5A-4A8C98A3721E}"/>
              </a:ext>
            </a:extLst>
          </p:cNvPr>
          <p:cNvSpPr>
            <a:spLocks noGrp="1"/>
          </p:cNvSpPr>
          <p:nvPr>
            <p:ph type="pic" sz="quarter" idx="10"/>
          </p:nvPr>
        </p:nvSpPr>
        <p:spPr>
          <a:xfrm>
            <a:off x="4708528" y="1076325"/>
            <a:ext cx="4024311" cy="5095875"/>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15" name="Rectangle 15">
            <a:extLst>
              <a:ext uri="{FF2B5EF4-FFF2-40B4-BE49-F238E27FC236}">
                <a16:creationId xmlns:a16="http://schemas.microsoft.com/office/drawing/2014/main" id="{C5315ADB-D2AC-3B88-DCA5-03E21F854F60}"/>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16" name="Rectangle 15">
            <a:extLst>
              <a:ext uri="{FF2B5EF4-FFF2-40B4-BE49-F238E27FC236}">
                <a16:creationId xmlns:a16="http://schemas.microsoft.com/office/drawing/2014/main" id="{2B0F5729-8FBF-FDC2-AF5B-072B88874FCE}"/>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5" name="Graphic 4">
            <a:extLst>
              <a:ext uri="{FF2B5EF4-FFF2-40B4-BE49-F238E27FC236}">
                <a16:creationId xmlns:a16="http://schemas.microsoft.com/office/drawing/2014/main" id="{4F8508E3-2143-D1FD-501E-A3F5D2578F8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7643945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54" userDrawn="1">
          <p15:clr>
            <a:srgbClr val="A4A3A4"/>
          </p15:clr>
        </p15:guide>
        <p15:guide id="2" orient="horz" pos="3888" userDrawn="1">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 Half Image -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1" y="411482"/>
            <a:ext cx="4023995" cy="1189037"/>
          </a:xfrm>
        </p:spPr>
        <p:txBody>
          <a:bodyPr anchor="t" anchorCtr="0"/>
          <a:lstStyle>
            <a:lvl1pPr>
              <a:lnSpc>
                <a:spcPct val="80000"/>
              </a:lnSpc>
              <a:defRPr sz="3000" spc="-75" baseline="0">
                <a:solidFill>
                  <a:schemeClr val="tx2"/>
                </a:solidFill>
              </a:defRPr>
            </a:lvl1pPr>
          </a:lstStyle>
          <a:p>
            <a:r>
              <a:rPr lang="en-US" dirty="0"/>
              <a:t>[Section title]</a:t>
            </a:r>
          </a:p>
        </p:txBody>
      </p:sp>
      <p:sp>
        <p:nvSpPr>
          <p:cNvPr id="7" name="Text Placeholder 2">
            <a:extLst>
              <a:ext uri="{FF2B5EF4-FFF2-40B4-BE49-F238E27FC236}">
                <a16:creationId xmlns:a16="http://schemas.microsoft.com/office/drawing/2014/main" id="{FD05FCA9-6234-AA37-16E9-CA72B744A81B}"/>
              </a:ext>
            </a:extLst>
          </p:cNvPr>
          <p:cNvSpPr>
            <a:spLocks noGrp="1"/>
          </p:cNvSpPr>
          <p:nvPr>
            <p:ph type="body" sz="quarter" idx="11" hasCustomPrompt="1"/>
          </p:nvPr>
        </p:nvSpPr>
        <p:spPr>
          <a:xfrm>
            <a:off x="411480" y="2148840"/>
            <a:ext cx="4023994" cy="4023360"/>
          </a:xfrm>
        </p:spPr>
        <p:txBody>
          <a:bodyPr/>
          <a:lstStyle>
            <a:lvl1pPr marL="0" indent="0">
              <a:spcBef>
                <a:spcPts val="750"/>
              </a:spcBef>
              <a:buFontTx/>
              <a:buNone/>
              <a:defRPr/>
            </a:lvl1pPr>
            <a:lvl2pPr marL="137160" indent="-137160">
              <a:spcBef>
                <a:spcPts val="750"/>
              </a:spcBef>
              <a:buFont typeface="Arial" panose="020B0604020202020204" pitchFamily="34" charset="0"/>
              <a:buChar char="▪"/>
              <a:defRPr/>
            </a:lvl2pPr>
            <a:lvl3pPr marL="274320">
              <a:defRPr/>
            </a:lvl3pPr>
            <a:lvl4pPr marL="411480">
              <a:defRPr/>
            </a:lvl4pPr>
            <a:lvl5pPr marL="548640">
              <a:defRPr/>
            </a:lvl5pPr>
            <a:lvl6pPr marL="685800">
              <a:defRPr/>
            </a:lvl6pPr>
            <a:lvl7pPr marL="822960">
              <a:defRPr/>
            </a:lvl7pPr>
            <a:lvl8pPr marL="960120">
              <a:defRPr/>
            </a:lvl8pPr>
            <a:lvl9pPr marL="1097280">
              <a:defRPr/>
            </a:lvl9pPr>
          </a:lstStyle>
          <a:p>
            <a:pPr lvl="0"/>
            <a:r>
              <a:rPr lang="en-US" dirty="0"/>
              <a:t>[Optional section description]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Picture Placeholder 3">
            <a:extLst>
              <a:ext uri="{FF2B5EF4-FFF2-40B4-BE49-F238E27FC236}">
                <a16:creationId xmlns:a16="http://schemas.microsoft.com/office/drawing/2014/main" id="{99F1DF14-7FE6-F760-F31F-7EF2AD60D9CA}"/>
              </a:ext>
            </a:extLst>
          </p:cNvPr>
          <p:cNvSpPr>
            <a:spLocks noGrp="1"/>
          </p:cNvSpPr>
          <p:nvPr>
            <p:ph type="pic" sz="quarter" idx="10"/>
          </p:nvPr>
        </p:nvSpPr>
        <p:spPr>
          <a:xfrm>
            <a:off x="4708528" y="1076325"/>
            <a:ext cx="4024311" cy="5095875"/>
          </a:xfrm>
          <a:solidFill>
            <a:srgbClr val="D5D5D7"/>
          </a:solidFill>
        </p:spPr>
        <p:txBody>
          <a:bodyPr anchor="ctr" anchorCtr="0"/>
          <a:lstStyle>
            <a:lvl1pPr marL="0" indent="0" algn="ctr">
              <a:buFontTx/>
              <a:buNone/>
              <a:defRPr sz="750">
                <a:solidFill>
                  <a:srgbClr val="221F20"/>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223B66-3A13-0C9F-B944-AC25D742AF96}"/>
              </a:ext>
            </a:extLst>
          </p:cNvPr>
          <p:cNvSpPr>
            <a:spLocks noGrp="1"/>
          </p:cNvSpPr>
          <p:nvPr>
            <p:ph type="dt" sz="half" idx="12"/>
          </p:nvPr>
        </p:nvSpPr>
        <p:spPr/>
        <p:txBody>
          <a:bodyPr/>
          <a:lstStyle/>
          <a:p>
            <a:fld id="{9BAF1A3D-92FA-4F24-9781-74AFA516A230}"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131544B9-C835-CF1D-D28F-2122F2789519}"/>
              </a:ext>
            </a:extLst>
          </p:cNvPr>
          <p:cNvSpPr>
            <a:spLocks noGrp="1"/>
          </p:cNvSpPr>
          <p:nvPr>
            <p:ph type="sldNum" sz="quarter" idx="1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0464714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54" userDrawn="1">
          <p15:clr>
            <a:srgbClr val="A4A3A4"/>
          </p15:clr>
        </p15:guide>
        <p15:guide id="2" orient="horz" pos="3888" userDrawn="1">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4" name="Date Placeholder 3">
            <a:extLst>
              <a:ext uri="{FF2B5EF4-FFF2-40B4-BE49-F238E27FC236}">
                <a16:creationId xmlns:a16="http://schemas.microsoft.com/office/drawing/2014/main" id="{4379C0D1-24E4-F8B5-5008-90B631F4469A}"/>
              </a:ext>
            </a:extLst>
          </p:cNvPr>
          <p:cNvSpPr>
            <a:spLocks noGrp="1"/>
          </p:cNvSpPr>
          <p:nvPr>
            <p:ph type="dt" sz="half" idx="10"/>
          </p:nvPr>
        </p:nvSpPr>
        <p:spPr/>
        <p:txBody>
          <a:bodyPr/>
          <a:lstStyle/>
          <a:p>
            <a:fld id="{5719C672-856D-4617-A693-8FE15749A9B7}"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1FD0708B-B177-BDB5-031F-585D18C07E8A}"/>
              </a:ext>
            </a:extLst>
          </p:cNvPr>
          <p:cNvSpPr>
            <a:spLocks noGrp="1"/>
          </p:cNvSpPr>
          <p:nvPr>
            <p:ph type="sldNum" sz="quarter" idx="11"/>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2646563890"/>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Only - Black">
    <p:bg>
      <p:bgPr>
        <a:solidFill>
          <a:srgbClr val="221F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4" name="Date Placeholder 3">
            <a:extLst>
              <a:ext uri="{FF2B5EF4-FFF2-40B4-BE49-F238E27FC236}">
                <a16:creationId xmlns:a16="http://schemas.microsoft.com/office/drawing/2014/main" id="{53232747-3E71-8E75-327E-02C587769F40}"/>
              </a:ext>
            </a:extLst>
          </p:cNvPr>
          <p:cNvSpPr>
            <a:spLocks noGrp="1"/>
          </p:cNvSpPr>
          <p:nvPr>
            <p:ph type="dt" sz="half" idx="10"/>
          </p:nvPr>
        </p:nvSpPr>
        <p:spPr/>
        <p:txBody>
          <a:bodyPr/>
          <a:lstStyle/>
          <a:p>
            <a:fld id="{5F6C764D-A39E-4C03-B161-E0BC66E8883B}"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36282339-D15E-F6F1-894B-9E0056121556}"/>
              </a:ext>
            </a:extLst>
          </p:cNvPr>
          <p:cNvSpPr>
            <a:spLocks noGrp="1"/>
          </p:cNvSpPr>
          <p:nvPr>
            <p:ph type="sldNum" sz="quarter" idx="11"/>
          </p:nvPr>
        </p:nvSpPr>
        <p:spPr/>
        <p:txBody>
          <a:bodyPr/>
          <a:lstStyle/>
          <a:p>
            <a:fld id="{64E5BE4B-2FBF-4174-9E62-85FAD1CB43A6}" type="slidenum">
              <a:rPr lang="en-US" smtClean="0"/>
              <a:pPr/>
              <a:t>‹#›</a:t>
            </a:fld>
            <a:endParaRPr lang="en-US" dirty="0"/>
          </a:p>
        </p:txBody>
      </p:sp>
      <p:sp>
        <p:nvSpPr>
          <p:cNvPr id="13" name="Rectangle 15">
            <a:extLst>
              <a:ext uri="{FF2B5EF4-FFF2-40B4-BE49-F238E27FC236}">
                <a16:creationId xmlns:a16="http://schemas.microsoft.com/office/drawing/2014/main" id="{B60C1F7F-5652-D28D-6237-98B5A5054F2B}"/>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14" name="Rectangle 13">
            <a:extLst>
              <a:ext uri="{FF2B5EF4-FFF2-40B4-BE49-F238E27FC236}">
                <a16:creationId xmlns:a16="http://schemas.microsoft.com/office/drawing/2014/main" id="{22262279-FDA6-0B22-916F-10A2BC3D119F}"/>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3" name="Graphic 2">
            <a:extLst>
              <a:ext uri="{FF2B5EF4-FFF2-40B4-BE49-F238E27FC236}">
                <a16:creationId xmlns:a16="http://schemas.microsoft.com/office/drawing/2014/main" id="{D0550898-48CD-A98B-410F-F24267B5BCB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19259975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63EDA0-A0A8-B169-0C67-503B7AD628A6}"/>
              </a:ext>
            </a:extLst>
          </p:cNvPr>
          <p:cNvSpPr>
            <a:spLocks noGrp="1"/>
          </p:cNvSpPr>
          <p:nvPr>
            <p:ph type="dt" sz="half" idx="10"/>
          </p:nvPr>
        </p:nvSpPr>
        <p:spPr/>
        <p:txBody>
          <a:bodyPr/>
          <a:lstStyle/>
          <a:p>
            <a:fld id="{6E3E33F9-20B7-4995-BE7D-165DBB597850}"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8ED91F9A-E3C3-E735-5763-000960145427}"/>
              </a:ext>
            </a:extLst>
          </p:cNvPr>
          <p:cNvSpPr>
            <a:spLocks noGrp="1"/>
          </p:cNvSpPr>
          <p:nvPr>
            <p:ph type="sldNum" sz="quarter" idx="11"/>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943657075"/>
      </p:ext>
    </p:extLst>
  </p:cSld>
  <p:clrMapOvr>
    <a:masterClrMapping/>
  </p:clrMapOvr>
  <p:extLst>
    <p:ext uri="{DCECCB84-F9BA-43D5-87BE-67443E8EF086}">
      <p15:sldGuideLst xmlns:p15="http://schemas.microsoft.com/office/powerpoint/2012/main">
        <p15:guide id="1" orient="horz" pos="3888" userDrawn="1">
          <p15:clr>
            <a:srgbClr val="A4A3A4"/>
          </p15:clr>
        </p15:guide>
        <p15:guide id="2" orient="horz" pos="1008"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 Black">
    <p:bg>
      <p:bgPr>
        <a:solidFill>
          <a:srgbClr val="221F2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D7CC9F-EDC9-A6F7-DA66-4A306089A171}"/>
              </a:ext>
            </a:extLst>
          </p:cNvPr>
          <p:cNvSpPr>
            <a:spLocks noGrp="1"/>
          </p:cNvSpPr>
          <p:nvPr>
            <p:ph type="dt" sz="half" idx="10"/>
          </p:nvPr>
        </p:nvSpPr>
        <p:spPr/>
        <p:txBody>
          <a:bodyPr/>
          <a:lstStyle/>
          <a:p>
            <a:fld id="{CD41C263-3501-4369-A962-62B6BF915CDE}"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F09D9C3A-06B5-D7B7-AE0A-005090EAD783}"/>
              </a:ext>
            </a:extLst>
          </p:cNvPr>
          <p:cNvSpPr>
            <a:spLocks noGrp="1"/>
          </p:cNvSpPr>
          <p:nvPr>
            <p:ph type="sldNum" sz="quarter" idx="11"/>
          </p:nvPr>
        </p:nvSpPr>
        <p:spPr/>
        <p:txBody>
          <a:bodyPr/>
          <a:lstStyle/>
          <a:p>
            <a:fld id="{64E5BE4B-2FBF-4174-9E62-85FAD1CB43A6}" type="slidenum">
              <a:rPr lang="en-US" smtClean="0"/>
              <a:pPr/>
              <a:t>‹#›</a:t>
            </a:fld>
            <a:endParaRPr lang="en-US" dirty="0"/>
          </a:p>
        </p:txBody>
      </p:sp>
      <p:sp>
        <p:nvSpPr>
          <p:cNvPr id="12" name="Rectangle 15">
            <a:extLst>
              <a:ext uri="{FF2B5EF4-FFF2-40B4-BE49-F238E27FC236}">
                <a16:creationId xmlns:a16="http://schemas.microsoft.com/office/drawing/2014/main" id="{C3AD7AA2-11E6-B39D-D586-B3EDAF2B284E}"/>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13" name="Rectangle 12">
            <a:extLst>
              <a:ext uri="{FF2B5EF4-FFF2-40B4-BE49-F238E27FC236}">
                <a16:creationId xmlns:a16="http://schemas.microsoft.com/office/drawing/2014/main" id="{84DFFEF5-E375-7057-49E4-2C66CAA7921A}"/>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2" name="Graphic 1">
            <a:extLst>
              <a:ext uri="{FF2B5EF4-FFF2-40B4-BE49-F238E27FC236}">
                <a16:creationId xmlns:a16="http://schemas.microsoft.com/office/drawing/2014/main" id="{8E73EA2E-298D-5770-798A-095C7909FD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26838220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88" userDrawn="1">
          <p15:clr>
            <a:srgbClr val="A4A3A4"/>
          </p15:clr>
        </p15:guide>
        <p15:guide id="2" orient="horz" pos="1008"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600198"/>
            <a:ext cx="509635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4FBB89F-F200-3967-06C8-C1B71C7F0FF9}"/>
              </a:ext>
            </a:extLst>
          </p:cNvPr>
          <p:cNvSpPr>
            <a:spLocks noGrp="1"/>
          </p:cNvSpPr>
          <p:nvPr>
            <p:ph type="dt" sz="half" idx="10"/>
          </p:nvPr>
        </p:nvSpPr>
        <p:spPr>
          <a:xfrm>
            <a:off x="411480" y="6629400"/>
            <a:ext cx="617220" cy="228600"/>
          </a:xfrm>
        </p:spPr>
        <p:txBody>
          <a:bodyPr lIns="0"/>
          <a:lstStyle/>
          <a:p>
            <a:fld id="{AD622D1A-DF83-41A8-85FF-04D90BF831D3}"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03C0BAD3-337A-DC60-A7ED-BF13F0826264}"/>
              </a:ext>
            </a:extLst>
          </p:cNvPr>
          <p:cNvSpPr>
            <a:spLocks noGrp="1"/>
          </p:cNvSpPr>
          <p:nvPr>
            <p:ph type="sldNum" sz="quarter" idx="11"/>
          </p:nvPr>
        </p:nvSpPr>
        <p:spPr>
          <a:xfrm>
            <a:off x="8433828" y="6629400"/>
            <a:ext cx="299408" cy="228600"/>
          </a:xfrm>
        </p:spPr>
        <p:txBody>
          <a:bodyPr rIns="0"/>
          <a:lstStyle/>
          <a:p>
            <a:fld id="{64E5BE4B-2FBF-4174-9E62-85FAD1CB43A6}" type="slidenum">
              <a:rPr lang="en-US" smtClean="0"/>
              <a:pPr/>
              <a:t>‹#›</a:t>
            </a:fld>
            <a:endParaRPr lang="en-US" dirty="0"/>
          </a:p>
        </p:txBody>
      </p:sp>
    </p:spTree>
    <p:extLst>
      <p:ext uri="{BB962C8B-B14F-4D97-AF65-F5344CB8AC3E}">
        <p14:creationId xmlns:p14="http://schemas.microsoft.com/office/powerpoint/2010/main" val="3229850317"/>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rgbClr val="221F20"/>
        </a:solidFill>
        <a:effectLst/>
      </p:bgPr>
    </p:bg>
    <p:spTree>
      <p:nvGrpSpPr>
        <p:cNvPr id="1" name=""/>
        <p:cNvGrpSpPr/>
        <p:nvPr/>
      </p:nvGrpSpPr>
      <p:grpSpPr>
        <a:xfrm>
          <a:off x="0" y="0"/>
          <a:ext cx="0" cy="0"/>
          <a:chOff x="0" y="0"/>
          <a:chExt cx="0" cy="0"/>
        </a:xfrm>
      </p:grpSpPr>
      <p:sp>
        <p:nvSpPr>
          <p:cNvPr id="7" name="TextBox">
            <a:extLst>
              <a:ext uri="{FF2B5EF4-FFF2-40B4-BE49-F238E27FC236}">
                <a16:creationId xmlns:a16="http://schemas.microsoft.com/office/drawing/2014/main" id="{9FBB499C-D22E-E02E-342C-293D573F4036}"/>
              </a:ext>
            </a:extLst>
          </p:cNvPr>
          <p:cNvSpPr txBox="1"/>
          <p:nvPr userDrawn="1"/>
        </p:nvSpPr>
        <p:spPr>
          <a:xfrm>
            <a:off x="411162" y="2148840"/>
            <a:ext cx="8321040" cy="1371600"/>
          </a:xfrm>
          <a:prstGeom prst="rect">
            <a:avLst/>
          </a:prstGeom>
          <a:noFill/>
        </p:spPr>
        <p:txBody>
          <a:bodyPr wrap="square" lIns="0" tIns="0" rIns="0" bIns="0" rtlCol="0">
            <a:noAutofit/>
          </a:bodyPr>
          <a:lstStyle/>
          <a:p>
            <a:pPr marL="0" indent="0">
              <a:lnSpc>
                <a:spcPct val="90000"/>
              </a:lnSpc>
              <a:spcBef>
                <a:spcPts val="0"/>
              </a:spcBef>
              <a:buSzPct val="100000"/>
              <a:buFontTx/>
              <a:buNone/>
            </a:pPr>
            <a:r>
              <a:rPr lang="en-US" sz="3600" cap="all" baseline="0" dirty="0">
                <a:solidFill>
                  <a:srgbClr val="FFCC01"/>
                </a:solidFill>
              </a:rPr>
              <a:t>THANK YOU.</a:t>
            </a:r>
          </a:p>
        </p:txBody>
      </p:sp>
      <p:sp>
        <p:nvSpPr>
          <p:cNvPr id="5" name="Text Placeholder 1">
            <a:extLst>
              <a:ext uri="{FF2B5EF4-FFF2-40B4-BE49-F238E27FC236}">
                <a16:creationId xmlns:a16="http://schemas.microsoft.com/office/drawing/2014/main" id="{900DDD06-33DA-C48B-4271-22D241C5EC75}"/>
              </a:ext>
            </a:extLst>
          </p:cNvPr>
          <p:cNvSpPr>
            <a:spLocks noGrp="1"/>
          </p:cNvSpPr>
          <p:nvPr>
            <p:ph type="body" sz="quarter" idx="10" hasCustomPrompt="1"/>
          </p:nvPr>
        </p:nvSpPr>
        <p:spPr>
          <a:xfrm>
            <a:off x="411164" y="4819415"/>
            <a:ext cx="4024312" cy="1371599"/>
          </a:xfrm>
        </p:spPr>
        <p:txBody>
          <a:bodyPr anchor="b" anchorCtr="0"/>
          <a:lstStyle>
            <a:lvl1pPr marL="0" indent="0">
              <a:spcBef>
                <a:spcPts val="0"/>
              </a:spcBef>
              <a:buFontTx/>
              <a:buNone/>
              <a:defRPr sz="900"/>
            </a:lvl1pPr>
            <a:lvl2pPr marL="0" indent="0">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vl6pPr marL="0" indent="0">
              <a:spcBef>
                <a:spcPts val="0"/>
              </a:spcBef>
              <a:buFontTx/>
              <a:buNone/>
              <a:defRPr sz="900"/>
            </a:lvl6pPr>
            <a:lvl7pPr marL="0" indent="0">
              <a:spcBef>
                <a:spcPts val="0"/>
              </a:spcBef>
              <a:buFontTx/>
              <a:buNone/>
              <a:defRPr sz="900"/>
            </a:lvl7pPr>
            <a:lvl8pPr marL="0" indent="0">
              <a:spcBef>
                <a:spcPts val="0"/>
              </a:spcBef>
              <a:buFontTx/>
              <a:buNone/>
              <a:defRPr sz="900"/>
            </a:lvl8pPr>
            <a:lvl9pPr marL="0" indent="0">
              <a:spcBef>
                <a:spcPts val="0"/>
              </a:spcBef>
              <a:buFontTx/>
              <a:buNone/>
              <a:defRPr sz="900"/>
            </a:lvl9pPr>
          </a:lstStyle>
          <a:p>
            <a:pPr lvl="0"/>
            <a:r>
              <a:rPr lang="en-US" dirty="0"/>
              <a:t>[Optional contact information]</a:t>
            </a:r>
          </a:p>
        </p:txBody>
      </p:sp>
      <p:sp>
        <p:nvSpPr>
          <p:cNvPr id="2" name="Date Placeholder 1">
            <a:extLst>
              <a:ext uri="{FF2B5EF4-FFF2-40B4-BE49-F238E27FC236}">
                <a16:creationId xmlns:a16="http://schemas.microsoft.com/office/drawing/2014/main" id="{8D632A57-06FC-652E-6EE4-1F70D322E5B3}"/>
              </a:ext>
            </a:extLst>
          </p:cNvPr>
          <p:cNvSpPr>
            <a:spLocks noGrp="1"/>
          </p:cNvSpPr>
          <p:nvPr>
            <p:ph type="dt" sz="half" idx="11"/>
          </p:nvPr>
        </p:nvSpPr>
        <p:spPr/>
        <p:txBody>
          <a:bodyPr/>
          <a:lstStyle/>
          <a:p>
            <a:fld id="{B06F3EBE-B2E8-4992-9F00-9E4B44F057C0}"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69E1E829-FABB-578E-0154-2C87BBF4E6A0}"/>
              </a:ext>
            </a:extLst>
          </p:cNvPr>
          <p:cNvSpPr>
            <a:spLocks noGrp="1"/>
          </p:cNvSpPr>
          <p:nvPr>
            <p:ph type="sldNum" sz="quarter" idx="12"/>
          </p:nvPr>
        </p:nvSpPr>
        <p:spPr/>
        <p:txBody>
          <a:bodyPr/>
          <a:lstStyle/>
          <a:p>
            <a:fld id="{64E5BE4B-2FBF-4174-9E62-85FAD1CB43A6}" type="slidenum">
              <a:rPr lang="en-US" smtClean="0"/>
              <a:pPr/>
              <a:t>‹#›</a:t>
            </a:fld>
            <a:endParaRPr lang="en-US" dirty="0"/>
          </a:p>
        </p:txBody>
      </p:sp>
      <p:pic>
        <p:nvPicPr>
          <p:cNvPr id="3" name="Graphic 2">
            <a:extLst>
              <a:ext uri="{FF2B5EF4-FFF2-40B4-BE49-F238E27FC236}">
                <a16:creationId xmlns:a16="http://schemas.microsoft.com/office/drawing/2014/main" id="{BC672E18-CCB0-D552-CC15-13915477939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3631566972"/>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rgbClr val="221F20"/>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DDD1D99-4FBC-A007-1AEA-5576D5A9997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688928" y="2738350"/>
            <a:ext cx="5782771" cy="1377389"/>
          </a:xfrm>
          <a:prstGeom prst="rect">
            <a:avLst/>
          </a:prstGeom>
        </p:spPr>
      </p:pic>
    </p:spTree>
    <p:extLst>
      <p:ext uri="{BB962C8B-B14F-4D97-AF65-F5344CB8AC3E}">
        <p14:creationId xmlns:p14="http://schemas.microsoft.com/office/powerpoint/2010/main" val="11453219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Numb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600198"/>
            <a:ext cx="5096352" cy="4572000"/>
          </a:xfrm>
        </p:spPr>
        <p:txBody>
          <a:bodyPr/>
          <a:lstStyle>
            <a:lvl1pPr marL="274320" indent="-274320">
              <a:buFont typeface="+mj-lt"/>
              <a:buAutoNum type="arabicPeriod"/>
              <a:defRPr b="1"/>
            </a:lvl1pPr>
            <a:lvl2pPr marL="274320" indent="0">
              <a:spcBef>
                <a:spcPts val="0"/>
              </a:spcBef>
              <a:buFontTx/>
              <a:buNone/>
              <a:defRPr/>
            </a:lvl2pPr>
            <a:lvl3pPr marL="411480">
              <a:defRPr/>
            </a:lvl3pPr>
            <a:lvl4pPr marL="548640">
              <a:defRPr/>
            </a:lvl4pPr>
            <a:lvl5pPr marL="685800">
              <a:defRPr/>
            </a:lvl5pPr>
            <a:lvl6pPr marL="822960">
              <a:defRPr/>
            </a:lvl6pPr>
            <a:lvl7pPr marL="960120">
              <a:defRPr/>
            </a:lvl7pPr>
            <a:lvl8pPr marL="1097280">
              <a:defRPr/>
            </a:lvl8pPr>
            <a:lvl9pPr marL="123444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9096A50-2784-27FE-0A3F-036031C6FB3D}"/>
              </a:ext>
            </a:extLst>
          </p:cNvPr>
          <p:cNvSpPr>
            <a:spLocks noGrp="1"/>
          </p:cNvSpPr>
          <p:nvPr>
            <p:ph type="dt" sz="half" idx="10"/>
          </p:nvPr>
        </p:nvSpPr>
        <p:spPr/>
        <p:txBody>
          <a:bodyPr/>
          <a:lstStyle/>
          <a:p>
            <a:fld id="{0AD4824A-259C-45E9-9173-94DB354A4B84}"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A1A7A825-CF0B-A4E2-3704-5F661F4873C0}"/>
              </a:ext>
            </a:extLst>
          </p:cNvPr>
          <p:cNvSpPr>
            <a:spLocks noGrp="1"/>
          </p:cNvSpPr>
          <p:nvPr>
            <p:ph type="sldNum" sz="quarter" idx="11"/>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678790743"/>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D0BA3-CE88-4FFE-E80D-CD039190BDDD}"/>
              </a:ext>
            </a:extLst>
          </p:cNvPr>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11479" y="1600200"/>
            <a:ext cx="40233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9159" y="1600200"/>
            <a:ext cx="40233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43576077-E818-BDF1-A607-CD8784277FC5}"/>
              </a:ext>
            </a:extLst>
          </p:cNvPr>
          <p:cNvSpPr>
            <a:spLocks noGrp="1"/>
          </p:cNvSpPr>
          <p:nvPr>
            <p:ph type="dt" sz="half" idx="10"/>
          </p:nvPr>
        </p:nvSpPr>
        <p:spPr/>
        <p:txBody>
          <a:bodyPr/>
          <a:lstStyle/>
          <a:p>
            <a:fld id="{334F72C3-CDF3-44A8-B602-1649B1728485}" type="datetime3">
              <a:rPr lang="en-US" smtClean="0"/>
              <a:t>15 February 2024</a:t>
            </a:fld>
            <a:endParaRPr lang="en-US" dirty="0"/>
          </a:p>
        </p:txBody>
      </p:sp>
      <p:sp>
        <p:nvSpPr>
          <p:cNvPr id="7" name="Slide Number Placeholder 6">
            <a:extLst>
              <a:ext uri="{FF2B5EF4-FFF2-40B4-BE49-F238E27FC236}">
                <a16:creationId xmlns:a16="http://schemas.microsoft.com/office/drawing/2014/main" id="{B0B9DE45-E855-FE62-197B-32BBD9BBBA57}"/>
              </a:ext>
            </a:extLst>
          </p:cNvPr>
          <p:cNvSpPr>
            <a:spLocks noGrp="1"/>
          </p:cNvSpPr>
          <p:nvPr>
            <p:ph type="sldNum" sz="quarter" idx="11"/>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395030254"/>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713ED7-122D-D0BC-7C53-E1C615A94F8B}"/>
              </a:ext>
            </a:extLst>
          </p:cNvPr>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11479" y="1600200"/>
            <a:ext cx="258775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78124" y="1600200"/>
            <a:ext cx="258775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6144767" y="1600200"/>
            <a:ext cx="258775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7645ED9-A46E-B9F8-0D30-36DF4C37823A}"/>
              </a:ext>
            </a:extLst>
          </p:cNvPr>
          <p:cNvSpPr>
            <a:spLocks noGrp="1"/>
          </p:cNvSpPr>
          <p:nvPr>
            <p:ph type="dt" sz="half" idx="11"/>
          </p:nvPr>
        </p:nvSpPr>
        <p:spPr/>
        <p:txBody>
          <a:bodyPr/>
          <a:lstStyle/>
          <a:p>
            <a:fld id="{1E0132BA-B5E7-4FFD-AF6C-169169D47D4A}" type="datetime3">
              <a:rPr lang="en-US" smtClean="0"/>
              <a:t>15 February 2024</a:t>
            </a:fld>
            <a:endParaRPr lang="en-US" dirty="0"/>
          </a:p>
        </p:txBody>
      </p:sp>
      <p:sp>
        <p:nvSpPr>
          <p:cNvPr id="8" name="Slide Number Placeholder 7">
            <a:extLst>
              <a:ext uri="{FF2B5EF4-FFF2-40B4-BE49-F238E27FC236}">
                <a16:creationId xmlns:a16="http://schemas.microsoft.com/office/drawing/2014/main" id="{87D0D458-416D-011B-0311-0C2B249BFF89}"/>
              </a:ext>
            </a:extLst>
          </p:cNvPr>
          <p:cNvSpPr>
            <a:spLocks noGrp="1"/>
          </p:cNvSpPr>
          <p:nvPr>
            <p:ph type="sldNum" sz="quarter" idx="12"/>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1272869617"/>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1ED6E9-4BFC-F986-93E1-1249E94D9780}"/>
              </a:ext>
            </a:extLst>
          </p:cNvPr>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11481" y="1600200"/>
            <a:ext cx="1874519" cy="457200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60321" y="1600200"/>
            <a:ext cx="1874519" cy="457200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4709161" y="1600200"/>
            <a:ext cx="1874519" cy="457200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5">
            <a:extLst>
              <a:ext uri="{FF2B5EF4-FFF2-40B4-BE49-F238E27FC236}">
                <a16:creationId xmlns:a16="http://schemas.microsoft.com/office/drawing/2014/main" id="{873DCC96-E62A-5505-4F1E-4A80C8498209}"/>
              </a:ext>
            </a:extLst>
          </p:cNvPr>
          <p:cNvSpPr>
            <a:spLocks noGrp="1"/>
          </p:cNvSpPr>
          <p:nvPr>
            <p:ph sz="half" idx="11"/>
          </p:nvPr>
        </p:nvSpPr>
        <p:spPr>
          <a:xfrm>
            <a:off x="6858001" y="1600200"/>
            <a:ext cx="1874519" cy="4572000"/>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99E75897-C7CA-D608-954E-EA24E33CBEB8}"/>
              </a:ext>
            </a:extLst>
          </p:cNvPr>
          <p:cNvSpPr>
            <a:spLocks noGrp="1"/>
          </p:cNvSpPr>
          <p:nvPr>
            <p:ph type="dt" sz="half" idx="12"/>
          </p:nvPr>
        </p:nvSpPr>
        <p:spPr/>
        <p:txBody>
          <a:bodyPr/>
          <a:lstStyle/>
          <a:p>
            <a:fld id="{81A30091-1C2A-4151-8D3C-D1E47A72615F}" type="datetime3">
              <a:rPr lang="en-US" smtClean="0"/>
              <a:t>15 February 2024</a:t>
            </a:fld>
            <a:endParaRPr lang="en-US" dirty="0"/>
          </a:p>
        </p:txBody>
      </p:sp>
      <p:sp>
        <p:nvSpPr>
          <p:cNvPr id="9" name="Slide Number Placeholder 8">
            <a:extLst>
              <a:ext uri="{FF2B5EF4-FFF2-40B4-BE49-F238E27FC236}">
                <a16:creationId xmlns:a16="http://schemas.microsoft.com/office/drawing/2014/main" id="{FF00C8CD-D32C-E34D-BB8E-34B4CB816D39}"/>
              </a:ext>
            </a:extLst>
          </p:cNvPr>
          <p:cNvSpPr>
            <a:spLocks noGrp="1"/>
          </p:cNvSpPr>
          <p:nvPr>
            <p:ph type="sldNum" sz="quarter" idx="13"/>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2773048378"/>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1ED6E9-4BFC-F986-93E1-1249E94D9780}"/>
              </a:ext>
            </a:extLst>
          </p:cNvPr>
          <p:cNvSpPr>
            <a:spLocks noGrp="1"/>
          </p:cNvSpPr>
          <p:nvPr>
            <p:ph type="title" hasCustomPrompt="1"/>
          </p:nvPr>
        </p:nvSpPr>
        <p:spPr/>
        <p:txBody>
          <a:bodyPr/>
          <a:lstStyle/>
          <a:p>
            <a:r>
              <a:rPr lang="en-US" dirty="0"/>
              <a:t>[Slide title]</a:t>
            </a:r>
          </a:p>
        </p:txBody>
      </p:sp>
      <p:sp>
        <p:nvSpPr>
          <p:cNvPr id="9" name="Picture Placeholder 2">
            <a:extLst>
              <a:ext uri="{FF2B5EF4-FFF2-40B4-BE49-F238E27FC236}">
                <a16:creationId xmlns:a16="http://schemas.microsoft.com/office/drawing/2014/main" id="{2FDCDCBF-BE41-ACC6-2307-F24F0B601969}"/>
              </a:ext>
            </a:extLst>
          </p:cNvPr>
          <p:cNvSpPr>
            <a:spLocks noGrp="1" noChangeAspect="1"/>
          </p:cNvSpPr>
          <p:nvPr>
            <p:ph type="pic" sz="quarter" idx="12" hasCustomPrompt="1"/>
          </p:nvPr>
        </p:nvSpPr>
        <p:spPr>
          <a:xfrm>
            <a:off x="411480" y="1600200"/>
            <a:ext cx="418338" cy="555498"/>
          </a:xfrm>
        </p:spPr>
        <p:txBody>
          <a:bodyPr anchor="ctr" anchorCtr="0"/>
          <a:lstStyle>
            <a:lvl1pPr marL="0" indent="0" algn="ctr">
              <a:buFontTx/>
              <a:buNone/>
              <a:defRPr sz="600"/>
            </a:lvl1pPr>
          </a:lstStyle>
          <a:p>
            <a:r>
              <a:rPr lang="en-US" dirty="0"/>
              <a:t>[Icon]</a:t>
            </a:r>
          </a:p>
        </p:txBody>
      </p:sp>
      <p:sp>
        <p:nvSpPr>
          <p:cNvPr id="3" name="Content Placeholder 3"/>
          <p:cNvSpPr>
            <a:spLocks noGrp="1"/>
          </p:cNvSpPr>
          <p:nvPr>
            <p:ph sz="half" idx="1"/>
          </p:nvPr>
        </p:nvSpPr>
        <p:spPr>
          <a:xfrm>
            <a:off x="411481" y="2285998"/>
            <a:ext cx="1874519" cy="3886202"/>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4">
            <a:extLst>
              <a:ext uri="{FF2B5EF4-FFF2-40B4-BE49-F238E27FC236}">
                <a16:creationId xmlns:a16="http://schemas.microsoft.com/office/drawing/2014/main" id="{C7652FE0-2E63-C05D-5D80-EE5429B0A7EE}"/>
              </a:ext>
            </a:extLst>
          </p:cNvPr>
          <p:cNvSpPr>
            <a:spLocks noGrp="1" noChangeAspect="1"/>
          </p:cNvSpPr>
          <p:nvPr>
            <p:ph type="pic" sz="quarter" idx="13" hasCustomPrompt="1"/>
          </p:nvPr>
        </p:nvSpPr>
        <p:spPr>
          <a:xfrm>
            <a:off x="2560320" y="1600200"/>
            <a:ext cx="418338" cy="557784"/>
          </a:xfrm>
        </p:spPr>
        <p:txBody>
          <a:bodyPr anchor="ctr" anchorCtr="0"/>
          <a:lstStyle>
            <a:lvl1pPr marL="0" indent="0" algn="ctr">
              <a:buFontTx/>
              <a:buNone/>
              <a:defRPr sz="600"/>
            </a:lvl1pPr>
          </a:lstStyle>
          <a:p>
            <a:r>
              <a:rPr lang="en-US" dirty="0"/>
              <a:t>[Icon]</a:t>
            </a:r>
          </a:p>
        </p:txBody>
      </p:sp>
      <p:sp>
        <p:nvSpPr>
          <p:cNvPr id="4" name="Content Placeholder 5"/>
          <p:cNvSpPr>
            <a:spLocks noGrp="1"/>
          </p:cNvSpPr>
          <p:nvPr>
            <p:ph sz="half" idx="2"/>
          </p:nvPr>
        </p:nvSpPr>
        <p:spPr>
          <a:xfrm>
            <a:off x="2560321" y="2285998"/>
            <a:ext cx="1874519" cy="3886202"/>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B76F3E0A-3A89-0179-6808-7B86658B2939}"/>
              </a:ext>
            </a:extLst>
          </p:cNvPr>
          <p:cNvSpPr>
            <a:spLocks noGrp="1" noChangeAspect="1"/>
          </p:cNvSpPr>
          <p:nvPr>
            <p:ph type="pic" sz="quarter" idx="14" hasCustomPrompt="1"/>
          </p:nvPr>
        </p:nvSpPr>
        <p:spPr>
          <a:xfrm>
            <a:off x="4709160" y="1600200"/>
            <a:ext cx="418338" cy="557784"/>
          </a:xfrm>
        </p:spPr>
        <p:txBody>
          <a:bodyPr anchor="ctr" anchorCtr="0"/>
          <a:lstStyle>
            <a:lvl1pPr marL="0" indent="0" algn="ctr">
              <a:buFontTx/>
              <a:buNone/>
              <a:defRPr sz="600"/>
            </a:lvl1pPr>
          </a:lstStyle>
          <a:p>
            <a:r>
              <a:rPr lang="en-US" dirty="0"/>
              <a:t>[Icon]</a:t>
            </a:r>
          </a:p>
        </p:txBody>
      </p:sp>
      <p:sp>
        <p:nvSpPr>
          <p:cNvPr id="6" name="Content Placeholder 7">
            <a:extLst>
              <a:ext uri="{FF2B5EF4-FFF2-40B4-BE49-F238E27FC236}">
                <a16:creationId xmlns:a16="http://schemas.microsoft.com/office/drawing/2014/main" id="{617618FB-CD21-AF4A-B264-6355E9BD7981}"/>
              </a:ext>
            </a:extLst>
          </p:cNvPr>
          <p:cNvSpPr>
            <a:spLocks noGrp="1"/>
          </p:cNvSpPr>
          <p:nvPr>
            <p:ph sz="half" idx="10"/>
          </p:nvPr>
        </p:nvSpPr>
        <p:spPr>
          <a:xfrm>
            <a:off x="4709161" y="2285998"/>
            <a:ext cx="1874519" cy="3886202"/>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8">
            <a:extLst>
              <a:ext uri="{FF2B5EF4-FFF2-40B4-BE49-F238E27FC236}">
                <a16:creationId xmlns:a16="http://schemas.microsoft.com/office/drawing/2014/main" id="{83E5AF74-1A89-50D1-F570-2D5345102584}"/>
              </a:ext>
            </a:extLst>
          </p:cNvPr>
          <p:cNvSpPr>
            <a:spLocks noGrp="1" noChangeAspect="1"/>
          </p:cNvSpPr>
          <p:nvPr>
            <p:ph type="pic" sz="quarter" idx="15" hasCustomPrompt="1"/>
          </p:nvPr>
        </p:nvSpPr>
        <p:spPr>
          <a:xfrm>
            <a:off x="6858000" y="1600200"/>
            <a:ext cx="418338" cy="557784"/>
          </a:xfrm>
        </p:spPr>
        <p:txBody>
          <a:bodyPr anchor="ctr" anchorCtr="0"/>
          <a:lstStyle>
            <a:lvl1pPr marL="0" indent="0" algn="ctr">
              <a:buFontTx/>
              <a:buNone/>
              <a:defRPr sz="600"/>
            </a:lvl1pPr>
          </a:lstStyle>
          <a:p>
            <a:r>
              <a:rPr lang="en-US" dirty="0"/>
              <a:t>[Icon]</a:t>
            </a:r>
          </a:p>
        </p:txBody>
      </p:sp>
      <p:sp>
        <p:nvSpPr>
          <p:cNvPr id="5" name="Content Placeholder 9">
            <a:extLst>
              <a:ext uri="{FF2B5EF4-FFF2-40B4-BE49-F238E27FC236}">
                <a16:creationId xmlns:a16="http://schemas.microsoft.com/office/drawing/2014/main" id="{873DCC96-E62A-5505-4F1E-4A80C8498209}"/>
              </a:ext>
            </a:extLst>
          </p:cNvPr>
          <p:cNvSpPr>
            <a:spLocks noGrp="1"/>
          </p:cNvSpPr>
          <p:nvPr>
            <p:ph sz="half" idx="11"/>
          </p:nvPr>
        </p:nvSpPr>
        <p:spPr>
          <a:xfrm>
            <a:off x="6858001" y="2285998"/>
            <a:ext cx="1874519" cy="3886202"/>
          </a:xfrm>
        </p:spPr>
        <p:txBody>
          <a:bodyPr/>
          <a:lstStyle>
            <a:lvl1pPr marL="102870" indent="-102870">
              <a:defRPr sz="975"/>
            </a:lvl1pPr>
            <a:lvl2pPr marL="205740" indent="-102870">
              <a:defRPr sz="975"/>
            </a:lvl2pPr>
            <a:lvl3pPr marL="308610" indent="-102870">
              <a:defRPr sz="975"/>
            </a:lvl3pPr>
            <a:lvl4pPr marL="411480" indent="-102870">
              <a:defRPr sz="975"/>
            </a:lvl4pPr>
            <a:lvl5pPr marL="514350" indent="-102870">
              <a:defRPr sz="975"/>
            </a:lvl5pPr>
            <a:lvl6pPr marL="617220" indent="-102870">
              <a:defRPr sz="975"/>
            </a:lvl6pPr>
            <a:lvl7pPr marL="720090" indent="-102870">
              <a:defRPr sz="975"/>
            </a:lvl7pPr>
            <a:lvl8pPr marL="822960" indent="-102870">
              <a:defRPr sz="975"/>
            </a:lvl8pPr>
            <a:lvl9pPr marL="925830" indent="-102870">
              <a:defRPr sz="9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8B7C8174-B194-B25B-91AA-597E72C81310}"/>
              </a:ext>
            </a:extLst>
          </p:cNvPr>
          <p:cNvSpPr>
            <a:spLocks noGrp="1"/>
          </p:cNvSpPr>
          <p:nvPr>
            <p:ph type="dt" sz="half" idx="16"/>
          </p:nvPr>
        </p:nvSpPr>
        <p:spPr/>
        <p:txBody>
          <a:bodyPr/>
          <a:lstStyle/>
          <a:p>
            <a:fld id="{35D703CE-07B4-4C05-A488-B4566700621F}" type="datetime3">
              <a:rPr lang="en-US" smtClean="0"/>
              <a:t>15 February 2024</a:t>
            </a:fld>
            <a:endParaRPr lang="en-US" dirty="0"/>
          </a:p>
        </p:txBody>
      </p:sp>
      <p:sp>
        <p:nvSpPr>
          <p:cNvPr id="13" name="Slide Number Placeholder 12">
            <a:extLst>
              <a:ext uri="{FF2B5EF4-FFF2-40B4-BE49-F238E27FC236}">
                <a16:creationId xmlns:a16="http://schemas.microsoft.com/office/drawing/2014/main" id="{089FF259-217B-3F10-C738-AE2C6A9EE838}"/>
              </a:ext>
            </a:extLst>
          </p:cNvPr>
          <p:cNvSpPr>
            <a:spLocks noGrp="1"/>
          </p:cNvSpPr>
          <p:nvPr>
            <p:ph type="sldNum" sz="quarter" idx="17"/>
          </p:nvPr>
        </p:nvSpPr>
        <p:spPr/>
        <p:txBody>
          <a:body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2875406898"/>
      </p:ext>
    </p:extLst>
  </p:cSld>
  <p:clrMapOvr>
    <a:masterClrMapping/>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Numbers">
    <p:bg>
      <p:bgPr>
        <a:solidFill>
          <a:srgbClr val="221F2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4C21BF-3440-8CAE-0A59-466346C7713E}"/>
              </a:ext>
            </a:extLst>
          </p:cNvPr>
          <p:cNvSpPr>
            <a:spLocks noGrp="1"/>
          </p:cNvSpPr>
          <p:nvPr>
            <p:ph type="title" hasCustomPrompt="1"/>
          </p:nvPr>
        </p:nvSpPr>
        <p:spPr/>
        <p:txBody>
          <a:bodyPr/>
          <a:lstStyle/>
          <a:p>
            <a:r>
              <a:rPr lang="en-US" dirty="0"/>
              <a:t>[Slide title]</a:t>
            </a:r>
          </a:p>
        </p:txBody>
      </p:sp>
      <p:cxnSp>
        <p:nvCxnSpPr>
          <p:cNvPr id="15" name="Line">
            <a:extLst>
              <a:ext uri="{FF2B5EF4-FFF2-40B4-BE49-F238E27FC236}">
                <a16:creationId xmlns:a16="http://schemas.microsoft.com/office/drawing/2014/main" id="{8412A77E-32D6-ECE7-C58C-21E3C08D86B3}"/>
              </a:ext>
              <a:ext uri="{C183D7F6-B498-43B3-948B-1728B52AA6E4}">
                <adec:decorative xmlns:adec="http://schemas.microsoft.com/office/drawing/2017/decorative" val="1"/>
              </a:ext>
            </a:extLst>
          </p:cNvPr>
          <p:cNvCxnSpPr>
            <a:cxnSpLocks/>
          </p:cNvCxnSpPr>
          <p:nvPr userDrawn="1"/>
        </p:nvCxnSpPr>
        <p:spPr>
          <a:xfrm>
            <a:off x="41148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3" name="TextBox">
            <a:extLst>
              <a:ext uri="{FF2B5EF4-FFF2-40B4-BE49-F238E27FC236}">
                <a16:creationId xmlns:a16="http://schemas.microsoft.com/office/drawing/2014/main" id="{AF47D3F9-758C-0713-980A-E6E56BBC1088}"/>
              </a:ext>
            </a:extLst>
          </p:cNvPr>
          <p:cNvSpPr txBox="1"/>
          <p:nvPr userDrawn="1"/>
        </p:nvSpPr>
        <p:spPr>
          <a:xfrm>
            <a:off x="41148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01</a:t>
            </a:r>
          </a:p>
        </p:txBody>
      </p:sp>
      <p:sp>
        <p:nvSpPr>
          <p:cNvPr id="3" name="Content Placeholder 2"/>
          <p:cNvSpPr>
            <a:spLocks noGrp="1"/>
          </p:cNvSpPr>
          <p:nvPr>
            <p:ph sz="half" idx="1"/>
          </p:nvPr>
        </p:nvSpPr>
        <p:spPr>
          <a:xfrm>
            <a:off x="411481" y="2286000"/>
            <a:ext cx="1874519" cy="3886200"/>
          </a:xfrm>
        </p:spPr>
        <p:txBody>
          <a:bodyPr/>
          <a:lstStyle>
            <a:lvl1pPr marL="0" indent="0">
              <a:spcBef>
                <a:spcPts val="750"/>
              </a:spcBef>
              <a:buFontTx/>
              <a:buNone/>
              <a:defRPr sz="975">
                <a:solidFill>
                  <a:schemeClr val="tx1"/>
                </a:solidFill>
              </a:defRPr>
            </a:lvl1pPr>
            <a:lvl2pPr marL="102870" indent="-102870">
              <a:spcBef>
                <a:spcPts val="750"/>
              </a:spcBef>
              <a:buFont typeface="Arial" panose="020B0604020202020204" pitchFamily="34" charset="0"/>
              <a:buChar char="▪"/>
              <a:defRPr sz="975">
                <a:solidFill>
                  <a:schemeClr val="tx1"/>
                </a:solidFill>
              </a:defRPr>
            </a:lvl2pPr>
            <a:lvl3pPr marL="205740" indent="-102870">
              <a:defRPr sz="975">
                <a:solidFill>
                  <a:schemeClr val="tx1"/>
                </a:solidFill>
              </a:defRPr>
            </a:lvl3pPr>
            <a:lvl4pPr marL="308610" indent="-102870">
              <a:defRPr sz="975">
                <a:solidFill>
                  <a:schemeClr val="tx1"/>
                </a:solidFill>
              </a:defRPr>
            </a:lvl4pPr>
            <a:lvl5pPr marL="411480" indent="-102870">
              <a:defRPr sz="975">
                <a:solidFill>
                  <a:schemeClr val="tx1"/>
                </a:solidFill>
              </a:defRPr>
            </a:lvl5pPr>
            <a:lvl6pPr marL="514350" indent="-102870">
              <a:defRPr sz="975">
                <a:solidFill>
                  <a:schemeClr val="tx1"/>
                </a:solidFill>
              </a:defRPr>
            </a:lvl6pPr>
            <a:lvl7pPr marL="617220" indent="-102870">
              <a:defRPr sz="975">
                <a:solidFill>
                  <a:schemeClr val="tx1"/>
                </a:solidFill>
              </a:defRPr>
            </a:lvl7pPr>
            <a:lvl8pPr marL="720090" indent="-102870">
              <a:defRPr sz="975">
                <a:solidFill>
                  <a:schemeClr val="tx1"/>
                </a:solidFill>
              </a:defRPr>
            </a:lvl8pPr>
            <a:lvl9pPr marL="822960" indent="-102870">
              <a:defRPr sz="975">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Line">
            <a:extLst>
              <a:ext uri="{FF2B5EF4-FFF2-40B4-BE49-F238E27FC236}">
                <a16:creationId xmlns:a16="http://schemas.microsoft.com/office/drawing/2014/main" id="{D7771284-6191-6AE5-C8DC-E26F4DD28049}"/>
              </a:ext>
              <a:ext uri="{C183D7F6-B498-43B3-948B-1728B52AA6E4}">
                <adec:decorative xmlns:adec="http://schemas.microsoft.com/office/drawing/2017/decorative" val="1"/>
              </a:ext>
            </a:extLst>
          </p:cNvPr>
          <p:cNvCxnSpPr>
            <a:cxnSpLocks/>
          </p:cNvCxnSpPr>
          <p:nvPr userDrawn="1"/>
        </p:nvCxnSpPr>
        <p:spPr>
          <a:xfrm>
            <a:off x="256032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0" name="TextBox">
            <a:extLst>
              <a:ext uri="{FF2B5EF4-FFF2-40B4-BE49-F238E27FC236}">
                <a16:creationId xmlns:a16="http://schemas.microsoft.com/office/drawing/2014/main" id="{0D9A8745-BD6D-12B2-16DF-02CB2BB85704}"/>
              </a:ext>
            </a:extLst>
          </p:cNvPr>
          <p:cNvSpPr txBox="1"/>
          <p:nvPr userDrawn="1"/>
        </p:nvSpPr>
        <p:spPr>
          <a:xfrm>
            <a:off x="256032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02</a:t>
            </a:r>
          </a:p>
        </p:txBody>
      </p:sp>
      <p:sp>
        <p:nvSpPr>
          <p:cNvPr id="4" name="Content Placeholder 3"/>
          <p:cNvSpPr>
            <a:spLocks noGrp="1"/>
          </p:cNvSpPr>
          <p:nvPr>
            <p:ph sz="half" idx="2"/>
          </p:nvPr>
        </p:nvSpPr>
        <p:spPr>
          <a:xfrm>
            <a:off x="2560321" y="2286000"/>
            <a:ext cx="1874519" cy="3886200"/>
          </a:xfrm>
        </p:spPr>
        <p:txBody>
          <a:bodyPr/>
          <a:lstStyle>
            <a:lvl1pPr marL="0" indent="0">
              <a:spcBef>
                <a:spcPts val="750"/>
              </a:spcBef>
              <a:buNone/>
              <a:defRPr sz="975">
                <a:solidFill>
                  <a:schemeClr val="tx1"/>
                </a:solidFill>
              </a:defRPr>
            </a:lvl1pPr>
            <a:lvl2pPr marL="102870" indent="-102870">
              <a:spcBef>
                <a:spcPts val="750"/>
              </a:spcBef>
              <a:buFont typeface="Arial" panose="020B0604020202020204" pitchFamily="34" charset="0"/>
              <a:buChar char="▪"/>
              <a:defRPr sz="975">
                <a:solidFill>
                  <a:schemeClr val="tx1"/>
                </a:solidFill>
              </a:defRPr>
            </a:lvl2pPr>
            <a:lvl3pPr marL="205740" indent="-102870">
              <a:defRPr sz="975">
                <a:solidFill>
                  <a:schemeClr val="tx1"/>
                </a:solidFill>
              </a:defRPr>
            </a:lvl3pPr>
            <a:lvl4pPr marL="308610" indent="-102870">
              <a:defRPr sz="975">
                <a:solidFill>
                  <a:schemeClr val="tx1"/>
                </a:solidFill>
              </a:defRPr>
            </a:lvl4pPr>
            <a:lvl5pPr marL="411480" indent="-102870">
              <a:defRPr sz="975">
                <a:solidFill>
                  <a:schemeClr val="tx1"/>
                </a:solidFill>
              </a:defRPr>
            </a:lvl5pPr>
            <a:lvl6pPr marL="514350" indent="-102870">
              <a:defRPr sz="975">
                <a:solidFill>
                  <a:schemeClr val="tx1"/>
                </a:solidFill>
              </a:defRPr>
            </a:lvl6pPr>
            <a:lvl7pPr marL="617220" indent="-102870">
              <a:defRPr sz="975">
                <a:solidFill>
                  <a:schemeClr val="tx1"/>
                </a:solidFill>
              </a:defRPr>
            </a:lvl7pPr>
            <a:lvl8pPr marL="720090" indent="-102870">
              <a:defRPr sz="975">
                <a:solidFill>
                  <a:schemeClr val="tx1"/>
                </a:solidFill>
              </a:defRPr>
            </a:lvl8pPr>
            <a:lvl9pPr marL="822960" indent="-102870">
              <a:defRPr sz="975">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Line">
            <a:extLst>
              <a:ext uri="{FF2B5EF4-FFF2-40B4-BE49-F238E27FC236}">
                <a16:creationId xmlns:a16="http://schemas.microsoft.com/office/drawing/2014/main" id="{7F3E6C41-3F3A-5394-DD39-6844F7E13753}"/>
              </a:ext>
              <a:ext uri="{C183D7F6-B498-43B3-948B-1728B52AA6E4}">
                <adec:decorative xmlns:adec="http://schemas.microsoft.com/office/drawing/2017/decorative" val="1"/>
              </a:ext>
            </a:extLst>
          </p:cNvPr>
          <p:cNvCxnSpPr>
            <a:cxnSpLocks/>
          </p:cNvCxnSpPr>
          <p:nvPr userDrawn="1"/>
        </p:nvCxnSpPr>
        <p:spPr>
          <a:xfrm>
            <a:off x="470916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2" name="TextBox">
            <a:extLst>
              <a:ext uri="{FF2B5EF4-FFF2-40B4-BE49-F238E27FC236}">
                <a16:creationId xmlns:a16="http://schemas.microsoft.com/office/drawing/2014/main" id="{BBB1FB2A-A05A-0E6A-2901-52A7D695A891}"/>
              </a:ext>
            </a:extLst>
          </p:cNvPr>
          <p:cNvSpPr txBox="1"/>
          <p:nvPr userDrawn="1"/>
        </p:nvSpPr>
        <p:spPr>
          <a:xfrm>
            <a:off x="470916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03</a:t>
            </a:r>
          </a:p>
        </p:txBody>
      </p:sp>
      <p:sp>
        <p:nvSpPr>
          <p:cNvPr id="6" name="Content Placeholder 4">
            <a:extLst>
              <a:ext uri="{FF2B5EF4-FFF2-40B4-BE49-F238E27FC236}">
                <a16:creationId xmlns:a16="http://schemas.microsoft.com/office/drawing/2014/main" id="{617618FB-CD21-AF4A-B264-6355E9BD7981}"/>
              </a:ext>
            </a:extLst>
          </p:cNvPr>
          <p:cNvSpPr>
            <a:spLocks noGrp="1"/>
          </p:cNvSpPr>
          <p:nvPr>
            <p:ph sz="half" idx="10"/>
          </p:nvPr>
        </p:nvSpPr>
        <p:spPr>
          <a:xfrm>
            <a:off x="4709161" y="2286000"/>
            <a:ext cx="1874519" cy="3886200"/>
          </a:xfrm>
        </p:spPr>
        <p:txBody>
          <a:bodyPr/>
          <a:lstStyle>
            <a:lvl1pPr marL="0" indent="0">
              <a:spcBef>
                <a:spcPts val="750"/>
              </a:spcBef>
              <a:buNone/>
              <a:defRPr sz="975">
                <a:solidFill>
                  <a:schemeClr val="tx1"/>
                </a:solidFill>
              </a:defRPr>
            </a:lvl1pPr>
            <a:lvl2pPr marL="102870" indent="-102870">
              <a:spcBef>
                <a:spcPts val="750"/>
              </a:spcBef>
              <a:buFont typeface="Arial" panose="020B0604020202020204" pitchFamily="34" charset="0"/>
              <a:buChar char="▪"/>
              <a:defRPr sz="975">
                <a:solidFill>
                  <a:schemeClr val="tx1"/>
                </a:solidFill>
              </a:defRPr>
            </a:lvl2pPr>
            <a:lvl3pPr marL="205740" indent="-102870">
              <a:defRPr sz="975">
                <a:solidFill>
                  <a:schemeClr val="tx1"/>
                </a:solidFill>
              </a:defRPr>
            </a:lvl3pPr>
            <a:lvl4pPr marL="308610" indent="-102870">
              <a:defRPr sz="975">
                <a:solidFill>
                  <a:schemeClr val="tx1"/>
                </a:solidFill>
              </a:defRPr>
            </a:lvl4pPr>
            <a:lvl5pPr marL="411480" indent="-102870">
              <a:defRPr sz="975">
                <a:solidFill>
                  <a:schemeClr val="tx1"/>
                </a:solidFill>
              </a:defRPr>
            </a:lvl5pPr>
            <a:lvl6pPr marL="514350" indent="-102870">
              <a:defRPr sz="975">
                <a:solidFill>
                  <a:schemeClr val="tx1"/>
                </a:solidFill>
              </a:defRPr>
            </a:lvl6pPr>
            <a:lvl7pPr marL="617220" indent="-102870">
              <a:defRPr sz="975">
                <a:solidFill>
                  <a:schemeClr val="tx1"/>
                </a:solidFill>
              </a:defRPr>
            </a:lvl7pPr>
            <a:lvl8pPr marL="720090" indent="-102870">
              <a:defRPr sz="975">
                <a:solidFill>
                  <a:schemeClr val="tx1"/>
                </a:solidFill>
              </a:defRPr>
            </a:lvl8pPr>
            <a:lvl9pPr marL="822960" indent="-102870">
              <a:defRPr sz="975">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Line">
            <a:extLst>
              <a:ext uri="{FF2B5EF4-FFF2-40B4-BE49-F238E27FC236}">
                <a16:creationId xmlns:a16="http://schemas.microsoft.com/office/drawing/2014/main" id="{FE115B30-3E6D-E823-531E-BB5BAA199BD0}"/>
              </a:ext>
              <a:ext uri="{C183D7F6-B498-43B3-948B-1728B52AA6E4}">
                <adec:decorative xmlns:adec="http://schemas.microsoft.com/office/drawing/2017/decorative" val="1"/>
              </a:ext>
            </a:extLst>
          </p:cNvPr>
          <p:cNvCxnSpPr>
            <a:cxnSpLocks/>
          </p:cNvCxnSpPr>
          <p:nvPr userDrawn="1"/>
        </p:nvCxnSpPr>
        <p:spPr>
          <a:xfrm>
            <a:off x="6858000" y="1600200"/>
            <a:ext cx="1874520" cy="0"/>
          </a:xfrm>
          <a:prstGeom prst="line">
            <a:avLst/>
          </a:prstGeom>
          <a:ln w="19050" cap="flat">
            <a:solidFill>
              <a:schemeClr val="tx2"/>
            </a:solidFill>
            <a:miter/>
          </a:ln>
        </p:spPr>
        <p:style>
          <a:lnRef idx="1">
            <a:schemeClr val="accent1"/>
          </a:lnRef>
          <a:fillRef idx="0">
            <a:schemeClr val="accent1"/>
          </a:fillRef>
          <a:effectRef idx="0">
            <a:srgbClr val="000000"/>
          </a:effectRef>
          <a:fontRef idx="minor">
            <a:schemeClr val="lt1"/>
          </a:fontRef>
        </p:style>
      </p:cxnSp>
      <p:sp>
        <p:nvSpPr>
          <p:cNvPr id="16" name="TextBox">
            <a:extLst>
              <a:ext uri="{FF2B5EF4-FFF2-40B4-BE49-F238E27FC236}">
                <a16:creationId xmlns:a16="http://schemas.microsoft.com/office/drawing/2014/main" id="{694F0353-A0DD-9642-BDD7-8FC612070822}"/>
              </a:ext>
            </a:extLst>
          </p:cNvPr>
          <p:cNvSpPr txBox="1"/>
          <p:nvPr userDrawn="1"/>
        </p:nvSpPr>
        <p:spPr>
          <a:xfrm>
            <a:off x="6858001" y="1737360"/>
            <a:ext cx="1874519" cy="457200"/>
          </a:xfrm>
          <a:prstGeom prst="rect">
            <a:avLst/>
          </a:prstGeom>
          <a:noFill/>
        </p:spPr>
        <p:txBody>
          <a:bodyPr wrap="square" lIns="0" tIns="0" rIns="0" bIns="0" rtlCol="0">
            <a:noAutofit/>
          </a:bodyPr>
          <a:lstStyle/>
          <a:p>
            <a:pPr marL="0" indent="0">
              <a:lnSpc>
                <a:spcPct val="80000"/>
              </a:lnSpc>
              <a:spcBef>
                <a:spcPts val="0"/>
              </a:spcBef>
              <a:buSzPct val="100000"/>
              <a:buFontTx/>
              <a:buNone/>
            </a:pPr>
            <a:r>
              <a:rPr lang="en-US" sz="2700" b="1" dirty="0">
                <a:solidFill>
                  <a:schemeClr val="tx2"/>
                </a:solidFill>
              </a:rPr>
              <a:t>04</a:t>
            </a:r>
          </a:p>
        </p:txBody>
      </p:sp>
      <p:sp>
        <p:nvSpPr>
          <p:cNvPr id="5" name="Content Placeholder 5">
            <a:extLst>
              <a:ext uri="{FF2B5EF4-FFF2-40B4-BE49-F238E27FC236}">
                <a16:creationId xmlns:a16="http://schemas.microsoft.com/office/drawing/2014/main" id="{873DCC96-E62A-5505-4F1E-4A80C8498209}"/>
              </a:ext>
            </a:extLst>
          </p:cNvPr>
          <p:cNvSpPr>
            <a:spLocks noGrp="1"/>
          </p:cNvSpPr>
          <p:nvPr>
            <p:ph sz="half" idx="11"/>
          </p:nvPr>
        </p:nvSpPr>
        <p:spPr>
          <a:xfrm>
            <a:off x="6858001" y="2286000"/>
            <a:ext cx="1874519" cy="3886200"/>
          </a:xfrm>
        </p:spPr>
        <p:txBody>
          <a:bodyPr/>
          <a:lstStyle>
            <a:lvl1pPr marL="0" indent="0">
              <a:spcBef>
                <a:spcPts val="750"/>
              </a:spcBef>
              <a:buNone/>
              <a:defRPr sz="975">
                <a:solidFill>
                  <a:schemeClr val="tx1"/>
                </a:solidFill>
              </a:defRPr>
            </a:lvl1pPr>
            <a:lvl2pPr marL="102870" indent="-102870">
              <a:spcBef>
                <a:spcPts val="750"/>
              </a:spcBef>
              <a:buFont typeface="Arial" panose="020B0604020202020204" pitchFamily="34" charset="0"/>
              <a:buChar char="▪"/>
              <a:defRPr sz="975">
                <a:solidFill>
                  <a:schemeClr val="tx1"/>
                </a:solidFill>
              </a:defRPr>
            </a:lvl2pPr>
            <a:lvl3pPr marL="205740" indent="-102870">
              <a:defRPr sz="975">
                <a:solidFill>
                  <a:schemeClr val="tx1"/>
                </a:solidFill>
              </a:defRPr>
            </a:lvl3pPr>
            <a:lvl4pPr marL="308610" indent="-102870">
              <a:defRPr sz="975">
                <a:solidFill>
                  <a:schemeClr val="tx1"/>
                </a:solidFill>
              </a:defRPr>
            </a:lvl4pPr>
            <a:lvl5pPr marL="411480" indent="-102870">
              <a:defRPr sz="975">
                <a:solidFill>
                  <a:schemeClr val="tx1"/>
                </a:solidFill>
              </a:defRPr>
            </a:lvl5pPr>
            <a:lvl6pPr marL="514350" indent="-102870">
              <a:defRPr sz="975">
                <a:solidFill>
                  <a:schemeClr val="tx1"/>
                </a:solidFill>
              </a:defRPr>
            </a:lvl6pPr>
            <a:lvl7pPr marL="617220" indent="-102870">
              <a:defRPr sz="975">
                <a:solidFill>
                  <a:schemeClr val="tx1"/>
                </a:solidFill>
              </a:defRPr>
            </a:lvl7pPr>
            <a:lvl8pPr marL="720090" indent="-102870">
              <a:defRPr sz="975">
                <a:solidFill>
                  <a:schemeClr val="tx1"/>
                </a:solidFill>
              </a:defRPr>
            </a:lvl8pPr>
            <a:lvl9pPr marL="822960" indent="-102870">
              <a:defRPr sz="975">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CB012D9A-AE72-0239-7D2F-3E585FB16AD8}"/>
              </a:ext>
            </a:extLst>
          </p:cNvPr>
          <p:cNvSpPr>
            <a:spLocks noGrp="1"/>
          </p:cNvSpPr>
          <p:nvPr>
            <p:ph type="dt" sz="half" idx="12"/>
          </p:nvPr>
        </p:nvSpPr>
        <p:spPr/>
        <p:txBody>
          <a:bodyPr/>
          <a:lstStyle/>
          <a:p>
            <a:fld id="{694BD61C-20BA-43AF-A21F-1DAFB3200099}" type="datetime3">
              <a:rPr lang="en-US" smtClean="0"/>
              <a:t>15 February 2024</a:t>
            </a:fld>
            <a:endParaRPr lang="en-US" dirty="0"/>
          </a:p>
        </p:txBody>
      </p:sp>
      <p:sp>
        <p:nvSpPr>
          <p:cNvPr id="17" name="Slide Number Placeholder 16">
            <a:extLst>
              <a:ext uri="{FF2B5EF4-FFF2-40B4-BE49-F238E27FC236}">
                <a16:creationId xmlns:a16="http://schemas.microsoft.com/office/drawing/2014/main" id="{D07D52D1-634D-ECD5-045A-38F96B973AD0}"/>
              </a:ext>
            </a:extLst>
          </p:cNvPr>
          <p:cNvSpPr>
            <a:spLocks noGrp="1"/>
          </p:cNvSpPr>
          <p:nvPr>
            <p:ph type="sldNum" sz="quarter" idx="13"/>
          </p:nvPr>
        </p:nvSpPr>
        <p:spPr/>
        <p:txBody>
          <a:bodyPr/>
          <a:lstStyle/>
          <a:p>
            <a:fld id="{64E5BE4B-2FBF-4174-9E62-85FAD1CB43A6}" type="slidenum">
              <a:rPr lang="en-US" smtClean="0"/>
              <a:pPr/>
              <a:t>‹#›</a:t>
            </a:fld>
            <a:endParaRPr lang="en-US" dirty="0"/>
          </a:p>
        </p:txBody>
      </p:sp>
      <p:sp>
        <p:nvSpPr>
          <p:cNvPr id="25" name="Rectangle 15">
            <a:extLst>
              <a:ext uri="{FF2B5EF4-FFF2-40B4-BE49-F238E27FC236}">
                <a16:creationId xmlns:a16="http://schemas.microsoft.com/office/drawing/2014/main" id="{17236F1C-CA5B-A1F2-EC83-BEA75E823C8E}"/>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sp>
        <p:nvSpPr>
          <p:cNvPr id="26" name="Rectangle 25">
            <a:extLst>
              <a:ext uri="{FF2B5EF4-FFF2-40B4-BE49-F238E27FC236}">
                <a16:creationId xmlns:a16="http://schemas.microsoft.com/office/drawing/2014/main" id="{087E5EAC-A508-ABDA-74E4-8E78366CEE75}"/>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tx1"/>
                </a:solidFill>
                <a:latin typeface="+mn-lt"/>
                <a:cs typeface="Arial Bold" panose="020B0704020202020204" pitchFamily="34" charset="0"/>
              </a:rPr>
              <a:t>EDIT CONTROL STATEMENT UNDER &gt; VIEW &gt; SLIDE MASTER &gt; SCROLL TO TOP &gt; CHANGE HEADER AND FOOTER</a:t>
            </a:r>
          </a:p>
        </p:txBody>
      </p:sp>
      <p:pic>
        <p:nvPicPr>
          <p:cNvPr id="2" name="Graphic 1">
            <a:extLst>
              <a:ext uri="{FF2B5EF4-FFF2-40B4-BE49-F238E27FC236}">
                <a16:creationId xmlns:a16="http://schemas.microsoft.com/office/drawing/2014/main" id="{8D38251E-8423-856C-B4D7-30C29945B68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084262" y="420428"/>
            <a:ext cx="1563824" cy="443704"/>
          </a:xfrm>
          <a:prstGeom prst="rect">
            <a:avLst/>
          </a:prstGeom>
        </p:spPr>
      </p:pic>
    </p:spTree>
    <p:extLst>
      <p:ext uri="{BB962C8B-B14F-4D97-AF65-F5344CB8AC3E}">
        <p14:creationId xmlns:p14="http://schemas.microsoft.com/office/powerpoint/2010/main" val="152975405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08" userDrawn="1">
          <p15:clr>
            <a:srgbClr val="A4A3A4"/>
          </p15:clr>
        </p15:guide>
        <p15:guide id="2" orient="horz" pos="3888" userDrawn="1">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98FE77D-19C6-CC0A-5027-B025F77B2E58}"/>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7092223" y="413032"/>
            <a:ext cx="1584176" cy="449479"/>
          </a:xfrm>
          <a:prstGeom prst="rect">
            <a:avLst/>
          </a:prstGeom>
        </p:spPr>
      </p:pic>
      <p:sp>
        <p:nvSpPr>
          <p:cNvPr id="2" name="Title Placeholder 1"/>
          <p:cNvSpPr>
            <a:spLocks noGrp="1"/>
          </p:cNvSpPr>
          <p:nvPr>
            <p:ph type="title"/>
          </p:nvPr>
        </p:nvSpPr>
        <p:spPr>
          <a:xfrm>
            <a:off x="411480" y="411481"/>
            <a:ext cx="6173470" cy="914400"/>
          </a:xfrm>
          <a:prstGeom prst="rect">
            <a:avLst/>
          </a:prstGeom>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79" y="1600198"/>
            <a:ext cx="8321040" cy="4572000"/>
          </a:xfrm>
          <a:prstGeom prst="rect">
            <a:avLst/>
          </a:prstGeom>
        </p:spPr>
        <p:txBody>
          <a:bodyPr vert="horz" lIns="0" tIns="0" rIns="0" bIns="0" spcCol="3657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5">
            <a:extLst>
              <a:ext uri="{FF2B5EF4-FFF2-40B4-BE49-F238E27FC236}">
                <a16:creationId xmlns:a16="http://schemas.microsoft.com/office/drawing/2014/main" id="{A505B177-5D6D-67A3-C213-FBD8A41DB44D}"/>
              </a:ext>
            </a:extLst>
          </p:cNvPr>
          <p:cNvSpPr>
            <a:spLocks noChangeArrowheads="1"/>
          </p:cNvSpPr>
          <p:nvPr userDrawn="1"/>
        </p:nvSpPr>
        <p:spPr bwMode="auto">
          <a:xfrm>
            <a:off x="1040130" y="6673334"/>
            <a:ext cx="7063740" cy="184666"/>
          </a:xfrm>
          <a:prstGeom prst="rect">
            <a:avLst/>
          </a:prstGeom>
          <a:noFill/>
          <a:ln w="9525">
            <a:noFill/>
            <a:miter lim="800000"/>
            <a:headEnd/>
            <a:tailEnd/>
          </a:ln>
        </p:spPr>
        <p:txBody>
          <a:bodyPr wrap="square" lIns="0" rIns="0" anchor="b">
            <a:spAutoFit/>
          </a:bodyPr>
          <a:lstStyle/>
          <a:p>
            <a:pPr algn="ctr">
              <a:defRPr/>
            </a:pPr>
            <a:r>
              <a:rPr lang="en-US" sz="600" b="1" dirty="0">
                <a:solidFill>
                  <a:schemeClr val="accent3"/>
                </a:solidFill>
                <a:latin typeface="+mn-lt"/>
                <a:cs typeface="Arial Bold" panose="020B0704020202020204" pitchFamily="34" charset="0"/>
              </a:rPr>
              <a:t>EDIT CONTROL STATEMENT UNDER &gt; VIEW &gt; SLIDE MASTER &gt; SCROLL TO TOP &gt; CHANGE HEADER AND FOOTER</a:t>
            </a:r>
          </a:p>
        </p:txBody>
      </p:sp>
      <p:sp>
        <p:nvSpPr>
          <p:cNvPr id="6" name="Rectangle 5">
            <a:extLst>
              <a:ext uri="{FF2B5EF4-FFF2-40B4-BE49-F238E27FC236}">
                <a16:creationId xmlns:a16="http://schemas.microsoft.com/office/drawing/2014/main" id="{B1B11D7F-02E5-4718-D558-9A38AEFE4A3F}"/>
              </a:ext>
            </a:extLst>
          </p:cNvPr>
          <p:cNvSpPr>
            <a:spLocks noChangeArrowheads="1"/>
          </p:cNvSpPr>
          <p:nvPr userDrawn="1"/>
        </p:nvSpPr>
        <p:spPr bwMode="auto">
          <a:xfrm>
            <a:off x="1040130" y="0"/>
            <a:ext cx="7063740" cy="184666"/>
          </a:xfrm>
          <a:prstGeom prst="rect">
            <a:avLst/>
          </a:prstGeom>
          <a:noFill/>
          <a:ln w="9525">
            <a:noFill/>
            <a:miter lim="800000"/>
            <a:headEnd/>
            <a:tailEnd/>
          </a:ln>
        </p:spPr>
        <p:txBody>
          <a:bodyPr wrap="square" anchor="t" anchorCtr="0">
            <a:spAutoFit/>
          </a:bodyPr>
          <a:lstStyle/>
          <a:p>
            <a:pPr algn="ctr">
              <a:defRPr/>
            </a:pPr>
            <a:r>
              <a:rPr lang="en-US" sz="600" b="1" dirty="0">
                <a:solidFill>
                  <a:schemeClr val="accent3"/>
                </a:solidFill>
                <a:latin typeface="+mn-lt"/>
                <a:cs typeface="Arial Bold" panose="020B0704020202020204" pitchFamily="34" charset="0"/>
              </a:rPr>
              <a:t>EDIT CONTROL STATEMENT UNDER &gt; VIEW &gt; SLIDE MASTER &gt; SCROLL TO TOP &gt; CHANGE HEADER AND FOOTER</a:t>
            </a:r>
          </a:p>
        </p:txBody>
      </p:sp>
      <p:sp>
        <p:nvSpPr>
          <p:cNvPr id="13" name="Date Placeholder 12">
            <a:extLst>
              <a:ext uri="{FF2B5EF4-FFF2-40B4-BE49-F238E27FC236}">
                <a16:creationId xmlns:a16="http://schemas.microsoft.com/office/drawing/2014/main" id="{B598B6A5-7EA2-1E58-A263-9A08F2A4D5DB}"/>
              </a:ext>
            </a:extLst>
          </p:cNvPr>
          <p:cNvSpPr>
            <a:spLocks noGrp="1"/>
          </p:cNvSpPr>
          <p:nvPr>
            <p:ph type="dt" sz="half" idx="2"/>
          </p:nvPr>
        </p:nvSpPr>
        <p:spPr>
          <a:xfrm>
            <a:off x="410766" y="6629400"/>
            <a:ext cx="617934" cy="228600"/>
          </a:xfrm>
          <a:prstGeom prst="rect">
            <a:avLst/>
          </a:prstGeom>
        </p:spPr>
        <p:txBody>
          <a:bodyPr vert="horz" lIns="0" tIns="45720" rIns="0" bIns="45720" rtlCol="0" anchor="b" anchorCtr="0"/>
          <a:lstStyle>
            <a:lvl1pPr algn="l">
              <a:defRPr sz="600" b="1">
                <a:solidFill>
                  <a:schemeClr val="tx1"/>
                </a:solidFill>
              </a:defRPr>
            </a:lvl1pPr>
          </a:lstStyle>
          <a:p>
            <a:fld id="{CABCB1B0-B6E5-4DD1-BB55-95C076D6C0C8}" type="datetime3">
              <a:rPr lang="en-US" smtClean="0"/>
              <a:pPr/>
              <a:t>15 February 2024</a:t>
            </a:fld>
            <a:endParaRPr lang="en-US" dirty="0"/>
          </a:p>
        </p:txBody>
      </p:sp>
      <p:sp>
        <p:nvSpPr>
          <p:cNvPr id="14" name="Slide Number Placeholder 13">
            <a:extLst>
              <a:ext uri="{FF2B5EF4-FFF2-40B4-BE49-F238E27FC236}">
                <a16:creationId xmlns:a16="http://schemas.microsoft.com/office/drawing/2014/main" id="{FFA4C418-D296-ED76-977B-4AA2E1E8237F}"/>
              </a:ext>
            </a:extLst>
          </p:cNvPr>
          <p:cNvSpPr>
            <a:spLocks noGrp="1"/>
          </p:cNvSpPr>
          <p:nvPr>
            <p:ph type="sldNum" sz="quarter" idx="4"/>
          </p:nvPr>
        </p:nvSpPr>
        <p:spPr>
          <a:xfrm>
            <a:off x="8408037" y="6629400"/>
            <a:ext cx="331501" cy="228600"/>
          </a:xfrm>
          <a:prstGeom prst="rect">
            <a:avLst/>
          </a:prstGeom>
        </p:spPr>
        <p:txBody>
          <a:bodyPr vert="horz" lIns="0" tIns="45720" rIns="0" bIns="45720" rtlCol="0" anchor="b" anchorCtr="0"/>
          <a:lstStyle>
            <a:lvl1pPr algn="r">
              <a:defRPr sz="600" b="1">
                <a:solidFill>
                  <a:schemeClr val="tx1"/>
                </a:solidFill>
              </a:defRPr>
            </a:lvl1pPr>
          </a:lstStyle>
          <a:p>
            <a:fld id="{64E5BE4B-2FBF-4174-9E62-85FAD1CB43A6}" type="slidenum">
              <a:rPr lang="en-US" smtClean="0"/>
              <a:pPr/>
              <a:t>‹#›</a:t>
            </a:fld>
            <a:endParaRPr lang="en-US" dirty="0"/>
          </a:p>
        </p:txBody>
      </p:sp>
    </p:spTree>
    <p:extLst>
      <p:ext uri="{BB962C8B-B14F-4D97-AF65-F5344CB8AC3E}">
        <p14:creationId xmlns:p14="http://schemas.microsoft.com/office/powerpoint/2010/main" val="253064354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96" r:id="rId4"/>
    <p:sldLayoutId id="2147483664" r:id="rId5"/>
    <p:sldLayoutId id="2147483681" r:id="rId6"/>
    <p:sldLayoutId id="2147483702" r:id="rId7"/>
    <p:sldLayoutId id="2147483682" r:id="rId8"/>
    <p:sldLayoutId id="2147483685" r:id="rId9"/>
    <p:sldLayoutId id="2147483683" r:id="rId10"/>
    <p:sldLayoutId id="2147483686" r:id="rId11"/>
    <p:sldLayoutId id="2147483684" r:id="rId12"/>
    <p:sldLayoutId id="2147483700" r:id="rId13"/>
    <p:sldLayoutId id="2147483695" r:id="rId14"/>
    <p:sldLayoutId id="2147483690" r:id="rId15"/>
    <p:sldLayoutId id="2147483691" r:id="rId16"/>
    <p:sldLayoutId id="2147483692" r:id="rId17"/>
    <p:sldLayoutId id="2147483693" r:id="rId18"/>
    <p:sldLayoutId id="2147483694" r:id="rId19"/>
    <p:sldLayoutId id="2147483663" r:id="rId20"/>
    <p:sldLayoutId id="2147483676" r:id="rId21"/>
    <p:sldLayoutId id="2147483677" r:id="rId22"/>
    <p:sldLayoutId id="2147483680" r:id="rId23"/>
    <p:sldLayoutId id="2147483678" r:id="rId24"/>
    <p:sldLayoutId id="2147483679" r:id="rId25"/>
    <p:sldLayoutId id="2147483666" r:id="rId26"/>
    <p:sldLayoutId id="2147483703" r:id="rId27"/>
    <p:sldLayoutId id="2147483667" r:id="rId28"/>
    <p:sldLayoutId id="2147483701" r:id="rId29"/>
    <p:sldLayoutId id="2147483669" r:id="rId30"/>
    <p:sldLayoutId id="2147483668" r:id="rId31"/>
  </p:sldLayoutIdLst>
  <p:hf hdr="0"/>
  <p:txStyles>
    <p:titleStyle>
      <a:lvl1pPr algn="l" defTabSz="685800" rtl="0" eaLnBrk="1" latinLnBrk="0" hangingPunct="1">
        <a:lnSpc>
          <a:spcPct val="90000"/>
        </a:lnSpc>
        <a:spcBef>
          <a:spcPct val="0"/>
        </a:spcBef>
        <a:buNone/>
        <a:defRPr sz="2800" kern="1200" cap="all"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750"/>
        </a:spcBef>
        <a:buFont typeface="Arial" panose="020B0604020202020204" pitchFamily="34" charset="0"/>
        <a:buChar char="▪"/>
        <a:defRPr sz="1200" kern="1200">
          <a:solidFill>
            <a:schemeClr val="tx1"/>
          </a:solidFill>
          <a:latin typeface="+mn-lt"/>
          <a:ea typeface="+mn-ea"/>
          <a:cs typeface="+mn-cs"/>
        </a:defRPr>
      </a:lvl1pPr>
      <a:lvl2pPr marL="274320" indent="-137160" algn="l" defTabSz="685800" rtl="0" eaLnBrk="1" latinLnBrk="0" hangingPunct="1">
        <a:lnSpc>
          <a:spcPct val="95000"/>
        </a:lnSpc>
        <a:spcBef>
          <a:spcPts val="375"/>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95000"/>
        </a:lnSpc>
        <a:spcBef>
          <a:spcPts val="375"/>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95000"/>
        </a:lnSpc>
        <a:spcBef>
          <a:spcPts val="375"/>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95000"/>
        </a:lnSpc>
        <a:spcBef>
          <a:spcPts val="375"/>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12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8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40" indent="-137160" algn="l" defTabSz="685800"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p:bodyStyle>
    <p:otherStyle>
      <a:defPPr>
        <a:defRPr lang="en-US"/>
      </a:defPPr>
      <a:lvl1pPr marL="0" algn="l" defTabSz="685800" rtl="0" eaLnBrk="1" latinLnBrk="0" hangingPunct="1">
        <a:defRPr sz="1275" kern="1200">
          <a:solidFill>
            <a:schemeClr val="tx1"/>
          </a:solidFill>
          <a:latin typeface="+mn-lt"/>
          <a:ea typeface="+mn-ea"/>
          <a:cs typeface="+mn-cs"/>
        </a:defRPr>
      </a:lvl1pPr>
      <a:lvl2pPr marL="342900" algn="l" defTabSz="685800" rtl="0" eaLnBrk="1" latinLnBrk="0" hangingPunct="1">
        <a:defRPr sz="1275" kern="1200">
          <a:solidFill>
            <a:schemeClr val="tx1"/>
          </a:solidFill>
          <a:latin typeface="+mn-lt"/>
          <a:ea typeface="+mn-ea"/>
          <a:cs typeface="+mn-cs"/>
        </a:defRPr>
      </a:lvl2pPr>
      <a:lvl3pPr marL="685800" algn="l" defTabSz="685800" rtl="0" eaLnBrk="1" latinLnBrk="0" hangingPunct="1">
        <a:defRPr sz="1275" kern="1200">
          <a:solidFill>
            <a:schemeClr val="tx1"/>
          </a:solidFill>
          <a:latin typeface="+mn-lt"/>
          <a:ea typeface="+mn-ea"/>
          <a:cs typeface="+mn-cs"/>
        </a:defRPr>
      </a:lvl3pPr>
      <a:lvl4pPr marL="1028700" algn="l" defTabSz="685800" rtl="0" eaLnBrk="1" latinLnBrk="0" hangingPunct="1">
        <a:defRPr sz="1275" kern="1200">
          <a:solidFill>
            <a:schemeClr val="tx1"/>
          </a:solidFill>
          <a:latin typeface="+mn-lt"/>
          <a:ea typeface="+mn-ea"/>
          <a:cs typeface="+mn-cs"/>
        </a:defRPr>
      </a:lvl4pPr>
      <a:lvl5pPr marL="1371600" algn="l" defTabSz="685800" rtl="0" eaLnBrk="1" latinLnBrk="0" hangingPunct="1">
        <a:defRPr sz="1275" kern="1200">
          <a:solidFill>
            <a:schemeClr val="tx1"/>
          </a:solidFill>
          <a:latin typeface="+mn-lt"/>
          <a:ea typeface="+mn-ea"/>
          <a:cs typeface="+mn-cs"/>
        </a:defRPr>
      </a:lvl5pPr>
      <a:lvl6pPr marL="1714500" algn="l" defTabSz="685800" rtl="0" eaLnBrk="1" latinLnBrk="0" hangingPunct="1">
        <a:defRPr sz="1275" kern="1200">
          <a:solidFill>
            <a:schemeClr val="tx1"/>
          </a:solidFill>
          <a:latin typeface="+mn-lt"/>
          <a:ea typeface="+mn-ea"/>
          <a:cs typeface="+mn-cs"/>
        </a:defRPr>
      </a:lvl6pPr>
      <a:lvl7pPr marL="2057400" algn="l" defTabSz="685800" rtl="0" eaLnBrk="1" latinLnBrk="0" hangingPunct="1">
        <a:defRPr sz="1275" kern="1200">
          <a:solidFill>
            <a:schemeClr val="tx1"/>
          </a:solidFill>
          <a:latin typeface="+mn-lt"/>
          <a:ea typeface="+mn-ea"/>
          <a:cs typeface="+mn-cs"/>
        </a:defRPr>
      </a:lvl7pPr>
      <a:lvl8pPr marL="2400300" algn="l" defTabSz="685800" rtl="0" eaLnBrk="1" latinLnBrk="0" hangingPunct="1">
        <a:defRPr sz="1275" kern="1200">
          <a:solidFill>
            <a:schemeClr val="tx1"/>
          </a:solidFill>
          <a:latin typeface="+mn-lt"/>
          <a:ea typeface="+mn-ea"/>
          <a:cs typeface="+mn-cs"/>
        </a:defRPr>
      </a:lvl8pPr>
      <a:lvl9pPr marL="2743200" algn="l" defTabSz="685800" rtl="0" eaLnBrk="1" latinLnBrk="0" hangingPunct="1">
        <a:defRPr sz="12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 userDrawn="1">
          <p15:clr>
            <a:srgbClr val="F26B43"/>
          </p15:clr>
        </p15:guide>
        <p15:guide id="2" pos="259" userDrawn="1">
          <p15:clr>
            <a:srgbClr val="F26B43"/>
          </p15:clr>
        </p15:guide>
        <p15:guide id="3" pos="5501" userDrawn="1">
          <p15:clr>
            <a:srgbClr val="F26B43"/>
          </p15:clr>
        </p15:guide>
        <p15:guide id="4" orient="horz" pos="4061" userDrawn="1">
          <p15:clr>
            <a:srgbClr val="F26B43"/>
          </p15:clr>
        </p15:guide>
        <p15:guide id="6" pos="764" userDrawn="1">
          <p15:clr>
            <a:srgbClr val="A4A3A4"/>
          </p15:clr>
        </p15:guide>
        <p15:guide id="7" pos="936" userDrawn="1">
          <p15:clr>
            <a:srgbClr val="A4A3A4"/>
          </p15:clr>
        </p15:guide>
        <p15:guide id="8" pos="1611" userDrawn="1">
          <p15:clr>
            <a:srgbClr val="A4A3A4"/>
          </p15:clr>
        </p15:guide>
        <p15:guide id="9" pos="2289" userDrawn="1">
          <p15:clr>
            <a:srgbClr val="A4A3A4"/>
          </p15:clr>
        </p15:guide>
        <p15:guide id="10" pos="2966" userDrawn="1">
          <p15:clr>
            <a:srgbClr val="A4A3A4"/>
          </p15:clr>
        </p15:guide>
        <p15:guide id="11" pos="2793" userDrawn="1">
          <p15:clr>
            <a:srgbClr val="A4A3A4"/>
          </p15:clr>
        </p15:guide>
        <p15:guide id="12" pos="3644" userDrawn="1">
          <p15:clr>
            <a:srgbClr val="A4A3A4"/>
          </p15:clr>
        </p15:guide>
        <p15:guide id="13" pos="4338" userDrawn="1">
          <p15:clr>
            <a:srgbClr val="A4A3A4"/>
          </p15:clr>
        </p15:guide>
        <p15:guide id="14" pos="4995" userDrawn="1">
          <p15:clr>
            <a:srgbClr val="A4A3A4"/>
          </p15:clr>
        </p15:guide>
        <p15:guide id="15" pos="1440" userDrawn="1">
          <p15:clr>
            <a:srgbClr val="A4A3A4"/>
          </p15:clr>
        </p15:guide>
        <p15:guide id="16" pos="2117" userDrawn="1">
          <p15:clr>
            <a:srgbClr val="A4A3A4"/>
          </p15:clr>
        </p15:guide>
        <p15:guide id="17" pos="3470" userDrawn="1">
          <p15:clr>
            <a:srgbClr val="A4A3A4"/>
          </p15:clr>
        </p15:guide>
        <p15:guide id="18" pos="4148" userDrawn="1">
          <p15:clr>
            <a:srgbClr val="A4A3A4"/>
          </p15:clr>
        </p15:guide>
        <p15:guide id="19" pos="4826"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2BF8-0024-CA2C-602E-03DABEEE72F9}"/>
              </a:ext>
            </a:extLst>
          </p:cNvPr>
          <p:cNvSpPr>
            <a:spLocks noGrp="1"/>
          </p:cNvSpPr>
          <p:nvPr>
            <p:ph type="title"/>
          </p:nvPr>
        </p:nvSpPr>
        <p:spPr/>
        <p:txBody>
          <a:bodyPr/>
          <a:lstStyle/>
          <a:p>
            <a:r>
              <a:rPr lang="en-US" dirty="0"/>
              <a:t>Header + footer</a:t>
            </a:r>
          </a:p>
        </p:txBody>
      </p:sp>
      <p:sp>
        <p:nvSpPr>
          <p:cNvPr id="5" name="Content Placeholder 2">
            <a:extLst>
              <a:ext uri="{FF2B5EF4-FFF2-40B4-BE49-F238E27FC236}">
                <a16:creationId xmlns:a16="http://schemas.microsoft.com/office/drawing/2014/main" id="{565CD479-AC67-6BB1-0771-4B2A8085BB4B}"/>
              </a:ext>
            </a:extLst>
          </p:cNvPr>
          <p:cNvSpPr>
            <a:spLocks noGrp="1"/>
          </p:cNvSpPr>
          <p:nvPr>
            <p:ph idx="1"/>
          </p:nvPr>
        </p:nvSpPr>
        <p:spPr>
          <a:xfrm>
            <a:off x="411480" y="1600200"/>
            <a:ext cx="8321358" cy="3105039"/>
          </a:xfrm>
        </p:spPr>
        <p:txBody>
          <a:bodyPr/>
          <a:lstStyle/>
          <a:p>
            <a:pPr marL="182880" marR="0" lvl="0" indent="-182880" algn="l" defTabSz="914400" rtl="0" eaLnBrk="1" fontAlgn="auto" latinLnBrk="0" hangingPunct="1">
              <a:lnSpc>
                <a:spcPct val="95000"/>
              </a:lnSpc>
              <a:spcBef>
                <a:spcPts val="1000"/>
              </a:spcBef>
              <a:spcAft>
                <a:spcPts val="0"/>
              </a:spcAft>
              <a:buClrTx/>
              <a:buSzTx/>
              <a:buFont typeface="Arial" panose="020B0604020202020204" pitchFamily="34" charset="0"/>
              <a:buChar char="▪"/>
              <a:tabLst/>
              <a:defRPr/>
            </a:pPr>
            <a:r>
              <a:rPr kumimoji="0" lang="en-US" b="1" i="0" u="sng" strike="noStrike" kern="1200" cap="none" spc="0" normalizeH="0" baseline="0" noProof="0" dirty="0">
                <a:ln>
                  <a:noFill/>
                </a:ln>
                <a:solidFill>
                  <a:srgbClr val="000000"/>
                </a:solidFill>
                <a:effectLst/>
                <a:uLnTx/>
                <a:uFillTx/>
                <a:latin typeface="+mj-lt"/>
                <a:ea typeface="+mn-ea"/>
                <a:cs typeface="+mn-cs"/>
              </a:rPr>
              <a:t>All pages, including cover page, must have </a:t>
            </a:r>
            <a:r>
              <a:rPr lang="en-US" b="1" u="sng" dirty="0">
                <a:solidFill>
                  <a:srgbClr val="000000"/>
                </a:solidFill>
                <a:latin typeface="+mj-lt"/>
              </a:rPr>
              <a:t>CUI statement listed in the top and bottom banner</a:t>
            </a:r>
            <a:r>
              <a:rPr kumimoji="0" lang="en-US" b="1" i="0" u="sng" strike="noStrike" kern="1200" cap="none" spc="0" normalizeH="0" baseline="0" noProof="0" dirty="0">
                <a:ln>
                  <a:noFill/>
                </a:ln>
                <a:solidFill>
                  <a:srgbClr val="000000"/>
                </a:solidFill>
                <a:effectLst/>
                <a:uLnTx/>
                <a:uFillTx/>
                <a:latin typeface="+mj-lt"/>
                <a:ea typeface="+mn-ea"/>
                <a:cs typeface="+mn-cs"/>
              </a:rPr>
              <a:t>.</a:t>
            </a:r>
          </a:p>
          <a:p>
            <a:pPr marL="182880" marR="0" lvl="0" indent="-182880" algn="l" defTabSz="914400" rtl="0" eaLnBrk="1" fontAlgn="auto" latinLnBrk="0" hangingPunct="1">
              <a:lnSpc>
                <a:spcPct val="95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j-lt"/>
                <a:ea typeface="+mn-ea"/>
                <a:cs typeface="+mn-cs"/>
              </a:rPr>
              <a:t>To edit the banners </a:t>
            </a:r>
            <a:r>
              <a:rPr lang="en-US" dirty="0">
                <a:solidFill>
                  <a:srgbClr val="000000"/>
                </a:solidFill>
                <a:latin typeface="+mj-lt"/>
              </a:rPr>
              <a:t>in</a:t>
            </a:r>
            <a:r>
              <a:rPr kumimoji="0" lang="en-US" b="0" i="0" u="none" strike="noStrike" kern="1200" cap="none" spc="0" normalizeH="0" baseline="0" noProof="0" dirty="0">
                <a:ln>
                  <a:noFill/>
                </a:ln>
                <a:solidFill>
                  <a:srgbClr val="000000"/>
                </a:solidFill>
                <a:effectLst/>
                <a:uLnTx/>
                <a:uFillTx/>
                <a:latin typeface="+mj-lt"/>
                <a:ea typeface="+mn-ea"/>
                <a:cs typeface="+mn-cs"/>
              </a:rPr>
              <a:t> desktop PPT program, click View &gt; Slide Master &gt; scroll to top Parent Page &gt; carefully edit text </a:t>
            </a:r>
            <a:br>
              <a:rPr kumimoji="0" lang="en-US" b="0" i="0" u="none" strike="noStrike" kern="1200" cap="none" spc="0" normalizeH="0" baseline="0" noProof="0" dirty="0">
                <a:ln>
                  <a:noFill/>
                </a:ln>
                <a:solidFill>
                  <a:srgbClr val="000000"/>
                </a:solidFill>
                <a:effectLst/>
                <a:uLnTx/>
                <a:uFillTx/>
                <a:latin typeface="+mj-lt"/>
                <a:ea typeface="+mn-ea"/>
                <a:cs typeface="+mn-cs"/>
              </a:rPr>
            </a:br>
            <a:r>
              <a:rPr lang="en-US" dirty="0">
                <a:solidFill>
                  <a:srgbClr val="000000"/>
                </a:solidFill>
                <a:latin typeface="+mj-lt"/>
              </a:rPr>
              <a:t>on top </a:t>
            </a:r>
            <a:r>
              <a:rPr kumimoji="0" lang="en-US" b="0" i="0" u="sng" strike="noStrike" kern="1200" cap="none" spc="0" normalizeH="0" baseline="0" noProof="0" dirty="0">
                <a:ln>
                  <a:noFill/>
                </a:ln>
                <a:solidFill>
                  <a:srgbClr val="000000"/>
                </a:solidFill>
                <a:effectLst/>
                <a:uLnTx/>
                <a:uFillTx/>
                <a:latin typeface="+mj-lt"/>
                <a:ea typeface="+mn-ea"/>
                <a:cs typeface="+mn-cs"/>
              </a:rPr>
              <a:t>and</a:t>
            </a:r>
            <a:r>
              <a:rPr kumimoji="0" lang="en-US" b="0" i="0" u="none" strike="noStrike" kern="1200" cap="none" spc="0" normalizeH="0" baseline="0" noProof="0" dirty="0">
                <a:ln>
                  <a:noFill/>
                </a:ln>
                <a:solidFill>
                  <a:srgbClr val="000000"/>
                </a:solidFill>
                <a:effectLst/>
                <a:uLnTx/>
                <a:uFillTx/>
                <a:latin typeface="+mj-lt"/>
                <a:ea typeface="+mn-ea"/>
                <a:cs typeface="+mn-cs"/>
              </a:rPr>
              <a:t> bottom without changing placement. When done, click Close Master View.</a:t>
            </a:r>
          </a:p>
          <a:p>
            <a:pPr marL="182880" marR="0" lvl="0" indent="-182880" algn="l" defTabSz="914400" rtl="0" eaLnBrk="1" fontAlgn="auto" latinLnBrk="0" hangingPunct="1">
              <a:lnSpc>
                <a:spcPct val="95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j-lt"/>
                <a:ea typeface="+mn-ea"/>
                <a:cs typeface="+mn-cs"/>
              </a:rPr>
              <a:t>As a reminder, the most common used CUI categories for DEVCOM include:  </a:t>
            </a:r>
          </a:p>
          <a:p>
            <a:pPr lvl="3">
              <a:spcBef>
                <a:spcPts val="1000"/>
              </a:spcBef>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mj-lt"/>
                <a:ea typeface="+mn-ea"/>
                <a:cs typeface="+mn-cs"/>
              </a:rPr>
              <a:t>Controlled Technical Information</a:t>
            </a:r>
          </a:p>
          <a:p>
            <a:pPr lvl="3">
              <a:spcBef>
                <a:spcPts val="1000"/>
              </a:spcBef>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mj-lt"/>
                <a:ea typeface="+mn-ea"/>
                <a:cs typeface="+mn-cs"/>
              </a:rPr>
              <a:t>Privacy-related</a:t>
            </a:r>
          </a:p>
          <a:p>
            <a:pPr lvl="3">
              <a:spcBef>
                <a:spcPts val="1000"/>
              </a:spcBef>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mj-lt"/>
                <a:ea typeface="+mn-ea"/>
                <a:cs typeface="+mn-cs"/>
              </a:rPr>
              <a:t>OPSEC</a:t>
            </a:r>
          </a:p>
          <a:p>
            <a:pPr lvl="3">
              <a:spcBef>
                <a:spcPts val="1000"/>
              </a:spcBef>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mj-lt"/>
                <a:ea typeface="+mn-ea"/>
                <a:cs typeface="+mn-cs"/>
              </a:rPr>
              <a:t>Proprietary Business Information</a:t>
            </a:r>
          </a:p>
          <a:p>
            <a:pPr marL="182880" marR="0" lvl="0" indent="-182880" algn="l" defTabSz="914400" rtl="0" eaLnBrk="1" fontAlgn="auto" latinLnBrk="0" hangingPunct="1">
              <a:lnSpc>
                <a:spcPct val="95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j-lt"/>
                <a:ea typeface="+mn-ea"/>
                <a:cs typeface="+mn-cs"/>
              </a:rPr>
              <a:t>If your document does not contain CUI, “UNCLASSIFIED” is the standard marking for your documents. </a:t>
            </a:r>
            <a:br>
              <a:rPr kumimoji="0" lang="en-US" b="0" i="0" u="none" strike="noStrike" kern="1200" cap="none" spc="0" normalizeH="0" baseline="0" noProof="0" dirty="0">
                <a:ln>
                  <a:noFill/>
                </a:ln>
                <a:solidFill>
                  <a:srgbClr val="000000"/>
                </a:solidFill>
                <a:effectLst/>
                <a:uLnTx/>
                <a:uFillTx/>
                <a:latin typeface="+mj-lt"/>
                <a:ea typeface="+mn-ea"/>
                <a:cs typeface="+mn-cs"/>
              </a:rPr>
            </a:br>
            <a:r>
              <a:rPr kumimoji="0" lang="en-US" b="1" i="0" u="none" strike="noStrike" kern="1200" cap="none" spc="0" normalizeH="0" baseline="0" noProof="0" dirty="0">
                <a:ln>
                  <a:noFill/>
                </a:ln>
                <a:solidFill>
                  <a:srgbClr val="000000"/>
                </a:solidFill>
                <a:effectLst/>
                <a:uLnTx/>
                <a:uFillTx/>
                <a:latin typeface="+mj-lt"/>
                <a:ea typeface="+mn-ea"/>
                <a:cs typeface="+mn-cs"/>
              </a:rPr>
              <a:t>FOUO is obsolete and should no longer be used. </a:t>
            </a:r>
          </a:p>
          <a:p>
            <a:pPr marL="182880" marR="0" lvl="0" indent="-182880" algn="l" defTabSz="914400" rtl="0" eaLnBrk="1" fontAlgn="auto" latinLnBrk="0" hangingPunct="1">
              <a:lnSpc>
                <a:spcPct val="95000"/>
              </a:lnSpc>
              <a:spcBef>
                <a:spcPts val="1000"/>
              </a:spcBef>
              <a:spcAft>
                <a:spcPts val="0"/>
              </a:spcAft>
              <a:buClrTx/>
              <a:buSzTx/>
              <a:buFont typeface="Arial" panose="020B0604020202020204" pitchFamily="34" charset="0"/>
              <a:buChar char="▪"/>
              <a:tabLst/>
              <a:defRPr/>
            </a:pPr>
            <a:r>
              <a:rPr lang="en-US" b="1" u="sng" dirty="0">
                <a:solidFill>
                  <a:srgbClr val="000000"/>
                </a:solidFill>
                <a:latin typeface="+mj-lt"/>
              </a:rPr>
              <a:t>This template is for UNCLASSIFIED networks only.</a:t>
            </a:r>
            <a:endParaRPr kumimoji="0" lang="en-US" b="1" i="0" u="sng" strike="noStrike" kern="1200" cap="none" spc="0" normalizeH="0" baseline="0" noProof="0" dirty="0">
              <a:ln>
                <a:noFill/>
              </a:ln>
              <a:solidFill>
                <a:srgbClr val="000000"/>
              </a:solidFill>
              <a:effectLst/>
              <a:uLnTx/>
              <a:uFillTx/>
              <a:latin typeface="+mj-lt"/>
              <a:ea typeface="+mn-ea"/>
              <a:cs typeface="+mn-cs"/>
            </a:endParaRPr>
          </a:p>
        </p:txBody>
      </p:sp>
      <p:sp>
        <p:nvSpPr>
          <p:cNvPr id="3" name="Date Placeholder 2">
            <a:extLst>
              <a:ext uri="{FF2B5EF4-FFF2-40B4-BE49-F238E27FC236}">
                <a16:creationId xmlns:a16="http://schemas.microsoft.com/office/drawing/2014/main" id="{24689B01-21B7-13D0-A369-B49E61286D39}"/>
              </a:ext>
            </a:extLst>
          </p:cNvPr>
          <p:cNvSpPr>
            <a:spLocks noGrp="1"/>
          </p:cNvSpPr>
          <p:nvPr>
            <p:ph type="dt" sz="half" idx="10"/>
          </p:nvPr>
        </p:nvSpPr>
        <p:spPr/>
        <p:txBody>
          <a:bodyPr/>
          <a:lstStyle/>
          <a:p>
            <a:fld id="{CCE8C8CC-A9A7-4AE4-B62F-E91EA1E85846}" type="datetime3">
              <a:rPr lang="en-US" smtClean="0"/>
              <a:t>15 February 2024</a:t>
            </a:fld>
            <a:endParaRPr lang="en-US" dirty="0"/>
          </a:p>
        </p:txBody>
      </p:sp>
      <p:sp>
        <p:nvSpPr>
          <p:cNvPr id="8" name="Slide Number Placeholder 7">
            <a:extLst>
              <a:ext uri="{FF2B5EF4-FFF2-40B4-BE49-F238E27FC236}">
                <a16:creationId xmlns:a16="http://schemas.microsoft.com/office/drawing/2014/main" id="{5F1FD32B-406D-5EBE-5811-6A9BD2AC1FAC}"/>
              </a:ext>
            </a:extLst>
          </p:cNvPr>
          <p:cNvSpPr>
            <a:spLocks noGrp="1"/>
          </p:cNvSpPr>
          <p:nvPr>
            <p:ph type="sldNum" sz="quarter" idx="11"/>
          </p:nvPr>
        </p:nvSpPr>
        <p:spPr/>
        <p:txBody>
          <a:bodyPr/>
          <a:lstStyle/>
          <a:p>
            <a:fld id="{64E5BE4B-2FBF-4174-9E62-85FAD1CB43A6}" type="slidenum">
              <a:rPr lang="en-US" smtClean="0"/>
              <a:pPr/>
              <a:t>1</a:t>
            </a:fld>
            <a:endParaRPr lang="en-US" dirty="0"/>
          </a:p>
        </p:txBody>
      </p:sp>
    </p:spTree>
    <p:extLst>
      <p:ext uri="{BB962C8B-B14F-4D97-AF65-F5344CB8AC3E}">
        <p14:creationId xmlns:p14="http://schemas.microsoft.com/office/powerpoint/2010/main" val="56492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EA84-785B-66ED-F2FE-EB42F9DFFABE}"/>
              </a:ext>
            </a:extLst>
          </p:cNvPr>
          <p:cNvSpPr>
            <a:spLocks noGrp="1"/>
          </p:cNvSpPr>
          <p:nvPr>
            <p:ph type="title"/>
          </p:nvPr>
        </p:nvSpPr>
        <p:spPr>
          <a:xfrm>
            <a:off x="411480" y="411163"/>
            <a:ext cx="6173470" cy="685800"/>
          </a:xfrm>
        </p:spPr>
        <p:txBody>
          <a:bodyPr/>
          <a:lstStyle/>
          <a:p>
            <a:r>
              <a:rPr lang="en-US" dirty="0"/>
              <a:t>Tables</a:t>
            </a:r>
          </a:p>
        </p:txBody>
      </p:sp>
      <p:graphicFrame>
        <p:nvGraphicFramePr>
          <p:cNvPr id="3" name="Table">
            <a:extLst>
              <a:ext uri="{FF2B5EF4-FFF2-40B4-BE49-F238E27FC236}">
                <a16:creationId xmlns:a16="http://schemas.microsoft.com/office/drawing/2014/main" id="{C81D0A2D-A09C-52EB-2B9E-C15BB8ECDC24}"/>
              </a:ext>
            </a:extLst>
          </p:cNvPr>
          <p:cNvGraphicFramePr>
            <a:graphicFrameLocks/>
          </p:cNvGraphicFramePr>
          <p:nvPr>
            <p:extLst>
              <p:ext uri="{D42A27DB-BD31-4B8C-83A1-F6EECF244321}">
                <p14:modId xmlns:p14="http://schemas.microsoft.com/office/powerpoint/2010/main" val="955079288"/>
              </p:ext>
            </p:extLst>
          </p:nvPr>
        </p:nvGraphicFramePr>
        <p:xfrm>
          <a:off x="411480" y="1600200"/>
          <a:ext cx="8321753" cy="3489960"/>
        </p:xfrm>
        <a:graphic>
          <a:graphicData uri="http://schemas.openxmlformats.org/drawingml/2006/table">
            <a:tbl>
              <a:tblPr>
                <a:tableStyleId>{2D5ABB26-0587-4C30-8999-92F81FD0307C}</a:tableStyleId>
              </a:tblPr>
              <a:tblGrid>
                <a:gridCol w="526733">
                  <a:extLst>
                    <a:ext uri="{9D8B030D-6E8A-4147-A177-3AD203B41FA5}">
                      <a16:colId xmlns:a16="http://schemas.microsoft.com/office/drawing/2014/main" val="1517148439"/>
                    </a:ext>
                  </a:extLst>
                </a:gridCol>
                <a:gridCol w="1299170">
                  <a:extLst>
                    <a:ext uri="{9D8B030D-6E8A-4147-A177-3AD203B41FA5}">
                      <a16:colId xmlns:a16="http://schemas.microsoft.com/office/drawing/2014/main" val="2066095597"/>
                    </a:ext>
                  </a:extLst>
                </a:gridCol>
                <a:gridCol w="1299170">
                  <a:extLst>
                    <a:ext uri="{9D8B030D-6E8A-4147-A177-3AD203B41FA5}">
                      <a16:colId xmlns:a16="http://schemas.microsoft.com/office/drawing/2014/main" val="189686602"/>
                    </a:ext>
                  </a:extLst>
                </a:gridCol>
                <a:gridCol w="1299170">
                  <a:extLst>
                    <a:ext uri="{9D8B030D-6E8A-4147-A177-3AD203B41FA5}">
                      <a16:colId xmlns:a16="http://schemas.microsoft.com/office/drawing/2014/main" val="320264345"/>
                    </a:ext>
                  </a:extLst>
                </a:gridCol>
                <a:gridCol w="1299170">
                  <a:extLst>
                    <a:ext uri="{9D8B030D-6E8A-4147-A177-3AD203B41FA5}">
                      <a16:colId xmlns:a16="http://schemas.microsoft.com/office/drawing/2014/main" val="4150511959"/>
                    </a:ext>
                  </a:extLst>
                </a:gridCol>
                <a:gridCol w="1299170">
                  <a:extLst>
                    <a:ext uri="{9D8B030D-6E8A-4147-A177-3AD203B41FA5}">
                      <a16:colId xmlns:a16="http://schemas.microsoft.com/office/drawing/2014/main" val="2244690521"/>
                    </a:ext>
                  </a:extLst>
                </a:gridCol>
                <a:gridCol w="1299170">
                  <a:extLst>
                    <a:ext uri="{9D8B030D-6E8A-4147-A177-3AD203B41FA5}">
                      <a16:colId xmlns:a16="http://schemas.microsoft.com/office/drawing/2014/main" val="146034163"/>
                    </a:ext>
                  </a:extLst>
                </a:gridCol>
              </a:tblGrid>
              <a:tr h="274320">
                <a:tc gridSpan="7">
                  <a:txBody>
                    <a:bodyPr/>
                    <a:lstStyle/>
                    <a:p>
                      <a:r>
                        <a:rPr lang="en-US" sz="900" b="1" cap="all" baseline="0" dirty="0">
                          <a:solidFill>
                            <a:schemeClr val="bg2"/>
                          </a:solidFill>
                        </a:rPr>
                        <a:t>Table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r>
                        <a:rPr lang="en-US" sz="1200" b="1" cap="all" baseline="0" dirty="0">
                          <a:solidFill>
                            <a:schemeClr val="bg2"/>
                          </a:solidFill>
                        </a:rPr>
                        <a:t>Table title</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r>
                        <a:rPr lang="en-US" sz="1000" b="1" dirty="0">
                          <a:solidFill>
                            <a:schemeClr val="bg2"/>
                          </a:solidFill>
                        </a:rPr>
                        <a:t>Column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r>
                        <a:rPr lang="en-US" sz="1000" b="1" dirty="0">
                          <a:solidFill>
                            <a:schemeClr val="bg2"/>
                          </a:solidFill>
                        </a:rPr>
                        <a:t>Column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sz="1000" b="1" dirty="0">
                        <a:solidFill>
                          <a:schemeClr val="bg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sz="1000" b="1" dirty="0">
                        <a:solidFill>
                          <a:schemeClr val="bg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sz="1000" b="1" dirty="0">
                        <a:solidFill>
                          <a:schemeClr val="bg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93962235"/>
                  </a:ext>
                </a:extLst>
              </a:tr>
              <a:tr h="240030">
                <a:tc>
                  <a:txBody>
                    <a:bodyPr/>
                    <a:lstStyle/>
                    <a:p>
                      <a:r>
                        <a:rPr lang="en-US" sz="700" b="1" cap="all" baseline="0" dirty="0"/>
                        <a:t>Step</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r>
                        <a:rPr lang="en-US" sz="700" b="1" cap="all" baseline="0" dirty="0"/>
                        <a:t>Column title</a:t>
                      </a:r>
                    </a:p>
                  </a:txBody>
                  <a:tcPr marL="68580" marR="68580" marT="68580" marB="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extLst>
                  <a:ext uri="{0D108BD9-81ED-4DB2-BD59-A6C34878D82A}">
                    <a16:rowId xmlns:a16="http://schemas.microsoft.com/office/drawing/2014/main" val="1525510018"/>
                  </a:ext>
                </a:extLst>
              </a:tr>
              <a:tr h="480060">
                <a:tc>
                  <a:txBody>
                    <a:bodyPr/>
                    <a:lstStyle/>
                    <a:p>
                      <a:pPr>
                        <a:lnSpc>
                          <a:spcPct val="90000"/>
                        </a:lnSpc>
                        <a:spcBef>
                          <a:spcPts val="0"/>
                        </a:spcBef>
                      </a:pPr>
                      <a:r>
                        <a:rPr lang="en-US" sz="1200" b="1" dirty="0"/>
                        <a:t>01</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1478"/>
                  </a:ext>
                </a:extLst>
              </a:tr>
              <a:tr h="480060">
                <a:tc>
                  <a:txBody>
                    <a:bodyPr/>
                    <a:lstStyle/>
                    <a:p>
                      <a:pPr>
                        <a:lnSpc>
                          <a:spcPct val="90000"/>
                        </a:lnSpc>
                        <a:spcBef>
                          <a:spcPts val="0"/>
                        </a:spcBef>
                      </a:pPr>
                      <a:r>
                        <a:rPr lang="en-US" sz="1200" b="1" dirty="0"/>
                        <a:t>02</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040080"/>
                  </a:ext>
                </a:extLst>
              </a:tr>
              <a:tr h="480060">
                <a:tc>
                  <a:txBody>
                    <a:bodyPr/>
                    <a:lstStyle/>
                    <a:p>
                      <a:pPr>
                        <a:lnSpc>
                          <a:spcPct val="90000"/>
                        </a:lnSpc>
                        <a:spcBef>
                          <a:spcPts val="0"/>
                        </a:spcBef>
                      </a:pPr>
                      <a:r>
                        <a:rPr lang="en-US" sz="1200" b="1" dirty="0"/>
                        <a:t>03</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1635841"/>
                  </a:ext>
                </a:extLst>
              </a:tr>
              <a:tr h="480060">
                <a:tc>
                  <a:txBody>
                    <a:bodyPr/>
                    <a:lstStyle/>
                    <a:p>
                      <a:pPr>
                        <a:lnSpc>
                          <a:spcPct val="90000"/>
                        </a:lnSpc>
                        <a:spcBef>
                          <a:spcPts val="0"/>
                        </a:spcBef>
                      </a:pPr>
                      <a:r>
                        <a:rPr lang="en-US" sz="1200" b="1" dirty="0"/>
                        <a:t>04</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8191745"/>
                  </a:ext>
                </a:extLst>
              </a:tr>
              <a:tr h="480060">
                <a:tc>
                  <a:txBody>
                    <a:bodyPr/>
                    <a:lstStyle/>
                    <a:p>
                      <a:pPr>
                        <a:lnSpc>
                          <a:spcPct val="90000"/>
                        </a:lnSpc>
                        <a:spcBef>
                          <a:spcPts val="0"/>
                        </a:spcBef>
                      </a:pPr>
                      <a:r>
                        <a:rPr lang="en-US" sz="1200" b="1" dirty="0"/>
                        <a:t>05</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0"/>
                        </a:spcBef>
                      </a:pPr>
                      <a:r>
                        <a:rPr lang="en-US" sz="700" dirty="0"/>
                        <a:t>This is placeholder text. We’re here to protect our nation.</a:t>
                      </a:r>
                    </a:p>
                  </a:txBody>
                  <a:tcPr marL="68580" marR="68580" marT="68580" marB="20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1602894"/>
                  </a:ext>
                </a:extLst>
              </a:tr>
            </a:tbl>
          </a:graphicData>
        </a:graphic>
      </p:graphicFrame>
      <p:sp>
        <p:nvSpPr>
          <p:cNvPr id="4" name="Date Placeholder 3">
            <a:extLst>
              <a:ext uri="{FF2B5EF4-FFF2-40B4-BE49-F238E27FC236}">
                <a16:creationId xmlns:a16="http://schemas.microsoft.com/office/drawing/2014/main" id="{22BDE28A-83A6-9006-6433-947007701D73}"/>
              </a:ext>
            </a:extLst>
          </p:cNvPr>
          <p:cNvSpPr>
            <a:spLocks noGrp="1"/>
          </p:cNvSpPr>
          <p:nvPr>
            <p:ph type="dt" sz="half" idx="10"/>
          </p:nvPr>
        </p:nvSpPr>
        <p:spPr/>
        <p:txBody>
          <a:bodyPr/>
          <a:lstStyle/>
          <a:p>
            <a:fld id="{487D47ED-F47B-488F-A891-D6821C1516C3}"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722ECFC3-A4B8-45D3-3660-22F2A73B8FDF}"/>
              </a:ext>
            </a:extLst>
          </p:cNvPr>
          <p:cNvSpPr>
            <a:spLocks noGrp="1"/>
          </p:cNvSpPr>
          <p:nvPr>
            <p:ph type="sldNum" sz="quarter" idx="11"/>
          </p:nvPr>
        </p:nvSpPr>
        <p:spPr/>
        <p:txBody>
          <a:bodyPr/>
          <a:lstStyle/>
          <a:p>
            <a:fld id="{64E5BE4B-2FBF-4174-9E62-85FAD1CB43A6}" type="slidenum">
              <a:rPr lang="en-US" smtClean="0"/>
              <a:pPr/>
              <a:t>10</a:t>
            </a:fld>
            <a:endParaRPr lang="en-US" dirty="0"/>
          </a:p>
        </p:txBody>
      </p:sp>
    </p:spTree>
    <p:extLst>
      <p:ext uri="{BB962C8B-B14F-4D97-AF65-F5344CB8AC3E}">
        <p14:creationId xmlns:p14="http://schemas.microsoft.com/office/powerpoint/2010/main" val="426283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23B27-C6F4-34C8-98BC-06DB6C3BD1BE}"/>
              </a:ext>
            </a:extLst>
          </p:cNvPr>
          <p:cNvSpPr>
            <a:spLocks noGrp="1"/>
          </p:cNvSpPr>
          <p:nvPr>
            <p:ph type="title"/>
          </p:nvPr>
        </p:nvSpPr>
        <p:spPr/>
        <p:txBody>
          <a:bodyPr/>
          <a:lstStyle/>
          <a:p>
            <a:r>
              <a:rPr lang="en-US" dirty="0"/>
              <a:t>CHARTS</a:t>
            </a:r>
          </a:p>
        </p:txBody>
      </p:sp>
      <p:sp>
        <p:nvSpPr>
          <p:cNvPr id="3" name="Date Placeholder 2">
            <a:extLst>
              <a:ext uri="{FF2B5EF4-FFF2-40B4-BE49-F238E27FC236}">
                <a16:creationId xmlns:a16="http://schemas.microsoft.com/office/drawing/2014/main" id="{53AF2776-55FF-4B62-4E86-E3395F853655}"/>
              </a:ext>
            </a:extLst>
          </p:cNvPr>
          <p:cNvSpPr>
            <a:spLocks noGrp="1"/>
          </p:cNvSpPr>
          <p:nvPr>
            <p:ph type="dt" sz="half" idx="10"/>
          </p:nvPr>
        </p:nvSpPr>
        <p:spPr/>
        <p:txBody>
          <a:bodyPr/>
          <a:lstStyle/>
          <a:p>
            <a:fld id="{5719C672-856D-4617-A693-8FE15749A9B7}"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F2C765A7-AB59-0DF6-EC60-6F35727201B1}"/>
              </a:ext>
            </a:extLst>
          </p:cNvPr>
          <p:cNvSpPr>
            <a:spLocks noGrp="1"/>
          </p:cNvSpPr>
          <p:nvPr>
            <p:ph type="sldNum" sz="quarter" idx="11"/>
          </p:nvPr>
        </p:nvSpPr>
        <p:spPr/>
        <p:txBody>
          <a:bodyPr/>
          <a:lstStyle/>
          <a:p>
            <a:fld id="{64E5BE4B-2FBF-4174-9E62-85FAD1CB43A6}" type="slidenum">
              <a:rPr lang="en-US" smtClean="0"/>
              <a:pPr/>
              <a:t>11</a:t>
            </a:fld>
            <a:endParaRPr lang="en-US" dirty="0"/>
          </a:p>
        </p:txBody>
      </p:sp>
      <p:sp>
        <p:nvSpPr>
          <p:cNvPr id="5" name="Content Placeholder 2">
            <a:extLst>
              <a:ext uri="{FF2B5EF4-FFF2-40B4-BE49-F238E27FC236}">
                <a16:creationId xmlns:a16="http://schemas.microsoft.com/office/drawing/2014/main" id="{204C708A-DE95-9BD3-C7BC-E5B9CA13857E}"/>
              </a:ext>
            </a:extLst>
          </p:cNvPr>
          <p:cNvSpPr txBox="1">
            <a:spLocks/>
          </p:cNvSpPr>
          <p:nvPr/>
        </p:nvSpPr>
        <p:spPr>
          <a:xfrm>
            <a:off x="411479" y="1600200"/>
            <a:ext cx="4023360" cy="3429000"/>
          </a:xfrm>
          <a:prstGeom prst="rect">
            <a:avLst/>
          </a:prstGeom>
        </p:spPr>
        <p:txBody>
          <a:bodyPr/>
          <a:lstStyle>
            <a:lvl1pPr marL="182880" indent="-182880" algn="l" defTabSz="914400" rtl="0" eaLnBrk="1" latinLnBrk="0" hangingPunct="1">
              <a:lnSpc>
                <a:spcPct val="95000"/>
              </a:lnSpc>
              <a:spcBef>
                <a:spcPts val="1000"/>
              </a:spcBef>
              <a:buFont typeface="Arial" panose="020B0604020202020204" pitchFamily="34" charset="0"/>
              <a:buChar char="▪"/>
              <a:defRPr sz="1700" kern="1200">
                <a:solidFill>
                  <a:schemeClr val="tx1"/>
                </a:solidFill>
                <a:latin typeface="+mn-lt"/>
                <a:ea typeface="+mn-ea"/>
                <a:cs typeface="+mn-cs"/>
              </a:defRPr>
            </a:lvl1pPr>
            <a:lvl2pPr marL="36576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2pPr>
            <a:lvl3pPr marL="54864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3pPr>
            <a:lvl4pPr marL="73152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4pPr>
            <a:lvl5pPr marL="91440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5pPr>
            <a:lvl6pPr marL="109728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6pPr>
            <a:lvl7pPr marL="128016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7pPr>
            <a:lvl8pPr marL="146304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8pPr>
            <a:lvl9pPr marL="1645920" indent="-182880" algn="l" defTabSz="914400" rtl="0" eaLnBrk="1" latinLnBrk="0" hangingPunct="1">
              <a:lnSpc>
                <a:spcPct val="95000"/>
              </a:lnSpc>
              <a:spcBef>
                <a:spcPts val="500"/>
              </a:spcBef>
              <a:buFont typeface="Arial" panose="020B0604020202020204" pitchFamily="34" charset="0"/>
              <a:buChar char="–"/>
              <a:defRPr sz="1700" kern="1200">
                <a:solidFill>
                  <a:schemeClr val="tx1"/>
                </a:solidFill>
                <a:latin typeface="+mn-lt"/>
                <a:ea typeface="+mn-ea"/>
                <a:cs typeface="+mn-cs"/>
              </a:defRPr>
            </a:lvl9pPr>
          </a:lstStyle>
          <a:p>
            <a:pPr marL="0" indent="0">
              <a:buNone/>
            </a:pPr>
            <a:r>
              <a:rPr lang="en-US" sz="1200" dirty="0"/>
              <a:t>When creating new charts, follow the style of these sample charts. Consistent formatting from chart to chart is important.</a:t>
            </a:r>
          </a:p>
          <a:p>
            <a:r>
              <a:rPr lang="en-US" sz="1200" dirty="0"/>
              <a:t>Use approved fonts and colors.</a:t>
            </a:r>
          </a:p>
          <a:p>
            <a:r>
              <a:rPr lang="en-US" sz="1200" dirty="0"/>
              <a:t>Chart title is Arial Bold, all caps, manually aligned with the left side of the chart.</a:t>
            </a:r>
          </a:p>
          <a:p>
            <a:r>
              <a:rPr lang="en-US" sz="1200" dirty="0"/>
              <a:t>By default, charts use the six built-in theme colors for the first six data points. For the seventh and eighth data points, manually select custom colors — see the previous “CHART COLOR ORDER” slide.</a:t>
            </a:r>
          </a:p>
          <a:p>
            <a:r>
              <a:rPr lang="en-US" sz="1200" dirty="0"/>
              <a:t>Custom colors can also be manually selected so that charts maintain their colors from template to template independent of the theme colors.</a:t>
            </a:r>
          </a:p>
          <a:p>
            <a:r>
              <a:rPr lang="en-US" sz="1200" dirty="0"/>
              <a:t>Eliminate unneeded grid and axis lines.</a:t>
            </a:r>
          </a:p>
        </p:txBody>
      </p:sp>
      <p:graphicFrame>
        <p:nvGraphicFramePr>
          <p:cNvPr id="6" name="Content Placeholder 3" descr="Chart">
            <a:extLst>
              <a:ext uri="{FF2B5EF4-FFF2-40B4-BE49-F238E27FC236}">
                <a16:creationId xmlns:a16="http://schemas.microsoft.com/office/drawing/2014/main" id="{B93CBBA3-5882-CB2A-666D-C74FFB99A811}"/>
              </a:ext>
            </a:extLst>
          </p:cNvPr>
          <p:cNvGraphicFramePr>
            <a:graphicFrameLocks/>
          </p:cNvGraphicFramePr>
          <p:nvPr>
            <p:extLst>
              <p:ext uri="{D42A27DB-BD31-4B8C-83A1-F6EECF244321}">
                <p14:modId xmlns:p14="http://schemas.microsoft.com/office/powerpoint/2010/main" val="2068173081"/>
              </p:ext>
            </p:extLst>
          </p:nvPr>
        </p:nvGraphicFramePr>
        <p:xfrm>
          <a:off x="4709161" y="1600201"/>
          <a:ext cx="4023360" cy="2877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914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5E75-4DCD-290D-5E93-FDCBA1E8875C}"/>
              </a:ext>
            </a:extLst>
          </p:cNvPr>
          <p:cNvSpPr>
            <a:spLocks noGrp="1"/>
          </p:cNvSpPr>
          <p:nvPr>
            <p:ph type="title"/>
          </p:nvPr>
        </p:nvSpPr>
        <p:spPr/>
        <p:txBody>
          <a:bodyPr/>
          <a:lstStyle/>
          <a:p>
            <a:r>
              <a:rPr lang="en-US" dirty="0"/>
              <a:t>Fonts</a:t>
            </a:r>
          </a:p>
        </p:txBody>
      </p:sp>
      <p:sp>
        <p:nvSpPr>
          <p:cNvPr id="6" name="Content Placeholder 2">
            <a:extLst>
              <a:ext uri="{FF2B5EF4-FFF2-40B4-BE49-F238E27FC236}">
                <a16:creationId xmlns:a16="http://schemas.microsoft.com/office/drawing/2014/main" id="{A9FB188F-33DC-5C04-C7B4-FBB2ECC38868}"/>
              </a:ext>
            </a:extLst>
          </p:cNvPr>
          <p:cNvSpPr>
            <a:spLocks noGrp="1"/>
          </p:cNvSpPr>
          <p:nvPr>
            <p:ph idx="1"/>
          </p:nvPr>
        </p:nvSpPr>
        <p:spPr>
          <a:xfrm>
            <a:off x="411480" y="1600200"/>
            <a:ext cx="5096352" cy="3429000"/>
          </a:xfrm>
        </p:spPr>
        <p:txBody>
          <a:bodyPr/>
          <a:lstStyle/>
          <a:p>
            <a:pPr marL="0" indent="0">
              <a:buNone/>
            </a:pPr>
            <a:r>
              <a:rPr lang="en-US" u="sng" cap="all" dirty="0"/>
              <a:t>This template uses Arial</a:t>
            </a:r>
          </a:p>
          <a:p>
            <a:r>
              <a:rPr lang="en-US" dirty="0"/>
              <a:t>Slide titles are all caps.</a:t>
            </a:r>
          </a:p>
          <a:p>
            <a:r>
              <a:rPr lang="en-US" dirty="0"/>
              <a:t>Body headings (as shown above) are all caps, underlined.</a:t>
            </a:r>
          </a:p>
          <a:p>
            <a:r>
              <a:rPr lang="en-US" dirty="0"/>
              <a:t>For most slides, body text is 17pt. Chart and table text may be smaller but must always be legible.</a:t>
            </a:r>
          </a:p>
          <a:p>
            <a:r>
              <a:rPr lang="en-US" b="1" dirty="0"/>
              <a:t>Use bold selectively</a:t>
            </a:r>
            <a:r>
              <a:rPr lang="en-US" dirty="0"/>
              <a:t> to emphasize information.</a:t>
            </a:r>
          </a:p>
          <a:p>
            <a:r>
              <a:rPr lang="en-US" dirty="0">
                <a:hlinkClick r:id="rId3"/>
              </a:rPr>
              <a:t>Hyperlinks</a:t>
            </a:r>
            <a:r>
              <a:rPr lang="en-US" dirty="0"/>
              <a:t> are Gray 01 and underlined.</a:t>
            </a:r>
          </a:p>
          <a:p>
            <a:r>
              <a:rPr lang="en-US" dirty="0"/>
              <a:t>Don’t use periods at the end of titles and subtitles except when they are multiple complete sentences.</a:t>
            </a:r>
          </a:p>
          <a:p>
            <a:r>
              <a:rPr lang="en-US" dirty="0"/>
              <a:t>If a bullet is a complete sentence, use a period. </a:t>
            </a:r>
            <a:br>
              <a:rPr lang="en-US" dirty="0"/>
            </a:br>
            <a:r>
              <a:rPr lang="en-US" dirty="0"/>
              <a:t>If a bullet is a sentence fragment, don’t use a period.</a:t>
            </a:r>
          </a:p>
          <a:p>
            <a:r>
              <a:rPr lang="en-US" dirty="0"/>
              <a:t>Use a period at the end of each footnote.</a:t>
            </a:r>
          </a:p>
        </p:txBody>
      </p:sp>
      <p:sp>
        <p:nvSpPr>
          <p:cNvPr id="5" name="Footnotes">
            <a:extLst>
              <a:ext uri="{FF2B5EF4-FFF2-40B4-BE49-F238E27FC236}">
                <a16:creationId xmlns:a16="http://schemas.microsoft.com/office/drawing/2014/main" id="{EECFBB46-D306-21DD-C474-361630B6B9B0}"/>
              </a:ext>
            </a:extLst>
          </p:cNvPr>
          <p:cNvSpPr txBox="1"/>
          <p:nvPr/>
        </p:nvSpPr>
        <p:spPr>
          <a:xfrm>
            <a:off x="411479" y="4823460"/>
            <a:ext cx="5096352" cy="205740"/>
          </a:xfrm>
          <a:prstGeom prst="rect">
            <a:avLst/>
          </a:prstGeom>
          <a:noFill/>
        </p:spPr>
        <p:txBody>
          <a:bodyPr wrap="square" lIns="0" tIns="0" rIns="0" bIns="0" rtlCol="0" anchor="b" anchorCtr="0">
            <a:noAutofit/>
          </a:bodyPr>
          <a:lstStyle/>
          <a:p>
            <a:pPr>
              <a:lnSpc>
                <a:spcPct val="100000"/>
              </a:lnSpc>
              <a:buSzPct val="100000"/>
            </a:pPr>
            <a:r>
              <a:rPr lang="en-US" sz="525" dirty="0"/>
              <a:t>Footnotes/references, if needed, appear here in Arial 7pt. </a:t>
            </a:r>
            <a:br>
              <a:rPr lang="en-US" sz="525" dirty="0"/>
            </a:br>
            <a:r>
              <a:rPr lang="en-US" sz="525" dirty="0"/>
              <a:t>Text grows upward as lines are added. Copy and paste this box onto other slides as needed.</a:t>
            </a:r>
          </a:p>
        </p:txBody>
      </p:sp>
      <p:sp>
        <p:nvSpPr>
          <p:cNvPr id="3" name="Date Placeholder 2">
            <a:extLst>
              <a:ext uri="{FF2B5EF4-FFF2-40B4-BE49-F238E27FC236}">
                <a16:creationId xmlns:a16="http://schemas.microsoft.com/office/drawing/2014/main" id="{EAF37B5D-39EA-BCBA-A65B-6203148AB792}"/>
              </a:ext>
            </a:extLst>
          </p:cNvPr>
          <p:cNvSpPr>
            <a:spLocks noGrp="1"/>
          </p:cNvSpPr>
          <p:nvPr>
            <p:ph type="dt" sz="half" idx="10"/>
          </p:nvPr>
        </p:nvSpPr>
        <p:spPr/>
        <p:txBody>
          <a:bodyPr/>
          <a:lstStyle/>
          <a:p>
            <a:fld id="{769F4371-DFAE-409D-9ACA-745982090C82}"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62BBCCE2-D784-4A9A-9631-60EF6CDBE06A}"/>
              </a:ext>
            </a:extLst>
          </p:cNvPr>
          <p:cNvSpPr>
            <a:spLocks noGrp="1"/>
          </p:cNvSpPr>
          <p:nvPr>
            <p:ph type="sldNum" sz="quarter" idx="11"/>
          </p:nvPr>
        </p:nvSpPr>
        <p:spPr/>
        <p:txBody>
          <a:bodyPr/>
          <a:lstStyle/>
          <a:p>
            <a:fld id="{64E5BE4B-2FBF-4174-9E62-85FAD1CB43A6}" type="slidenum">
              <a:rPr lang="en-US" smtClean="0"/>
              <a:pPr/>
              <a:t>12</a:t>
            </a:fld>
            <a:endParaRPr lang="en-US" dirty="0"/>
          </a:p>
        </p:txBody>
      </p:sp>
    </p:spTree>
    <p:extLst>
      <p:ext uri="{BB962C8B-B14F-4D97-AF65-F5344CB8AC3E}">
        <p14:creationId xmlns:p14="http://schemas.microsoft.com/office/powerpoint/2010/main" val="210610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5E75-4DCD-290D-5E93-FDCBA1E8875C}"/>
              </a:ext>
            </a:extLst>
          </p:cNvPr>
          <p:cNvSpPr>
            <a:spLocks noGrp="1"/>
          </p:cNvSpPr>
          <p:nvPr>
            <p:ph type="title"/>
          </p:nvPr>
        </p:nvSpPr>
        <p:spPr/>
        <p:txBody>
          <a:bodyPr/>
          <a:lstStyle/>
          <a:p>
            <a:r>
              <a:rPr lang="en-US" dirty="0"/>
              <a:t>Colors</a:t>
            </a:r>
          </a:p>
        </p:txBody>
      </p:sp>
      <p:sp>
        <p:nvSpPr>
          <p:cNvPr id="3" name="Content Placeholder 2">
            <a:extLst>
              <a:ext uri="{FF2B5EF4-FFF2-40B4-BE49-F238E27FC236}">
                <a16:creationId xmlns:a16="http://schemas.microsoft.com/office/drawing/2014/main" id="{7FC9D306-E6CB-F412-2AA4-666FA313D7C4}"/>
              </a:ext>
            </a:extLst>
          </p:cNvPr>
          <p:cNvSpPr>
            <a:spLocks noGrp="1"/>
          </p:cNvSpPr>
          <p:nvPr>
            <p:ph sz="half" idx="1"/>
          </p:nvPr>
        </p:nvSpPr>
        <p:spPr>
          <a:xfrm>
            <a:off x="411480" y="1600200"/>
            <a:ext cx="3689123" cy="3429000"/>
          </a:xfrm>
        </p:spPr>
        <p:txBody>
          <a:bodyPr/>
          <a:lstStyle/>
          <a:p>
            <a:pPr marL="0" indent="0">
              <a:buNone/>
            </a:pPr>
            <a:r>
              <a:rPr lang="en-US" dirty="0"/>
              <a:t>Approved colors are coded into the top row of this template’s theme colors as well as the custom colors section.</a:t>
            </a:r>
          </a:p>
          <a:p>
            <a:pPr marL="0" indent="0">
              <a:buNone/>
            </a:pPr>
            <a:r>
              <a:rPr lang="en-US" dirty="0"/>
              <a:t>PowerPoint automatically uses the first four colors in the top row for backgrounds and text, and the last six colors in the top row, in order, for charts and graphics.</a:t>
            </a:r>
          </a:p>
          <a:p>
            <a:pPr marL="0" indent="0">
              <a:buNone/>
            </a:pPr>
            <a:r>
              <a:rPr lang="en-US" dirty="0"/>
              <a:t>Custom colors can be manually selected and are “sticky” from template to template independent of the theme colors. Hover over a color swatch in the custom colors section to see its name.</a:t>
            </a:r>
          </a:p>
          <a:p>
            <a:pPr marL="0" indent="0">
              <a:buNone/>
            </a:pPr>
            <a:r>
              <a:rPr lang="en-US" dirty="0"/>
              <a:t>The Americans with Disabilities Act (ADA) requires a high visual contrast between text and backgrounds. Only use the text and background combinations shown here — for example, white text on Army Black, or Army Black text on Army Gold.</a:t>
            </a:r>
          </a:p>
        </p:txBody>
      </p:sp>
      <p:grpSp>
        <p:nvGrpSpPr>
          <p:cNvPr id="56" name="Group 55">
            <a:extLst>
              <a:ext uri="{FF2B5EF4-FFF2-40B4-BE49-F238E27FC236}">
                <a16:creationId xmlns:a16="http://schemas.microsoft.com/office/drawing/2014/main" id="{BAB673A1-A893-F327-BE9A-FB9B70FFEAB0}"/>
              </a:ext>
            </a:extLst>
          </p:cNvPr>
          <p:cNvGrpSpPr/>
          <p:nvPr/>
        </p:nvGrpSpPr>
        <p:grpSpPr>
          <a:xfrm>
            <a:off x="4368063" y="3598049"/>
            <a:ext cx="3691090" cy="1522817"/>
            <a:chOff x="6320517" y="4198342"/>
            <a:chExt cx="4921453" cy="2030423"/>
          </a:xfrm>
        </p:grpSpPr>
        <p:grpSp>
          <p:nvGrpSpPr>
            <p:cNvPr id="30" name="Group">
              <a:extLst>
                <a:ext uri="{FF2B5EF4-FFF2-40B4-BE49-F238E27FC236}">
                  <a16:creationId xmlns:a16="http://schemas.microsoft.com/office/drawing/2014/main" id="{6A67EEFC-67B0-C97B-BADC-B8AEF976943C}"/>
                </a:ext>
              </a:extLst>
            </p:cNvPr>
            <p:cNvGrpSpPr/>
            <p:nvPr/>
          </p:nvGrpSpPr>
          <p:grpSpPr>
            <a:xfrm>
              <a:off x="6320517" y="4198342"/>
              <a:ext cx="4918832" cy="587015"/>
              <a:chOff x="4709163" y="3566160"/>
              <a:chExt cx="4023675" cy="777240"/>
            </a:xfrm>
          </p:grpSpPr>
          <p:sp>
            <p:nvSpPr>
              <p:cNvPr id="26" name="TextBox">
                <a:extLst>
                  <a:ext uri="{FF2B5EF4-FFF2-40B4-BE49-F238E27FC236}">
                    <a16:creationId xmlns:a16="http://schemas.microsoft.com/office/drawing/2014/main" id="{98CC5343-FAD6-357E-2A8C-4D13EFFB352B}"/>
                  </a:ext>
                </a:extLst>
              </p:cNvPr>
              <p:cNvSpPr txBox="1"/>
              <p:nvPr/>
            </p:nvSpPr>
            <p:spPr>
              <a:xfrm>
                <a:off x="4709164" y="3566160"/>
                <a:ext cx="4023674" cy="182880"/>
              </a:xfrm>
              <a:prstGeom prst="rect">
                <a:avLst/>
              </a:prstGeom>
              <a:noFill/>
            </p:spPr>
            <p:txBody>
              <a:bodyPr wrap="square" lIns="0" tIns="0" rIns="0" bIns="0" rtlCol="0" anchor="ctr" anchorCtr="0">
                <a:noAutofit/>
              </a:bodyPr>
              <a:lstStyle/>
              <a:p>
                <a:pPr>
                  <a:lnSpc>
                    <a:spcPct val="95000"/>
                  </a:lnSpc>
                  <a:buSzPct val="100000"/>
                </a:pPr>
                <a:r>
                  <a:rPr lang="en-US" sz="600" b="1" cap="all" dirty="0"/>
                  <a:t>Primary color palette</a:t>
                </a:r>
              </a:p>
            </p:txBody>
          </p:sp>
          <p:sp>
            <p:nvSpPr>
              <p:cNvPr id="8" name="Swatch">
                <a:extLst>
                  <a:ext uri="{FF2B5EF4-FFF2-40B4-BE49-F238E27FC236}">
                    <a16:creationId xmlns:a16="http://schemas.microsoft.com/office/drawing/2014/main" id="{414EB211-DC5D-AAB4-14D0-1DDA0AD0757B}"/>
                  </a:ext>
                </a:extLst>
              </p:cNvPr>
              <p:cNvSpPr/>
              <p:nvPr/>
            </p:nvSpPr>
            <p:spPr>
              <a:xfrm>
                <a:off x="4709163" y="3794760"/>
                <a:ext cx="777240" cy="548640"/>
              </a:xfrm>
              <a:prstGeom prst="rect">
                <a:avLst/>
              </a:prstGeom>
              <a:solidFill>
                <a:srgbClr val="221F20"/>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t>ARMY BLACK</a:t>
                </a:r>
              </a:p>
              <a:p>
                <a:pPr algn="ctr">
                  <a:lnSpc>
                    <a:spcPct val="90000"/>
                  </a:lnSpc>
                </a:pPr>
                <a:r>
                  <a:rPr lang="en-US" sz="525" dirty="0"/>
                  <a:t>R34 G31 B32</a:t>
                </a:r>
              </a:p>
              <a:p>
                <a:pPr algn="ctr">
                  <a:lnSpc>
                    <a:spcPct val="90000"/>
                  </a:lnSpc>
                </a:pPr>
                <a:r>
                  <a:rPr lang="en-US" sz="525" dirty="0"/>
                  <a:t>HEX 221F20</a:t>
                </a:r>
              </a:p>
            </p:txBody>
          </p:sp>
          <p:sp>
            <p:nvSpPr>
              <p:cNvPr id="9" name="Swatch">
                <a:extLst>
                  <a:ext uri="{FF2B5EF4-FFF2-40B4-BE49-F238E27FC236}">
                    <a16:creationId xmlns:a16="http://schemas.microsoft.com/office/drawing/2014/main" id="{8B0A1936-C70D-FF4B-2E8E-FDB8B7FF9A5E}"/>
                  </a:ext>
                </a:extLst>
              </p:cNvPr>
              <p:cNvSpPr/>
              <p:nvPr/>
            </p:nvSpPr>
            <p:spPr>
              <a:xfrm>
                <a:off x="5520692" y="3794760"/>
                <a:ext cx="777240" cy="548640"/>
              </a:xfrm>
              <a:prstGeom prst="rect">
                <a:avLst/>
              </a:prstGeom>
              <a:solidFill>
                <a:srgbClr val="FFCC01"/>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ARMY GOLD</a:t>
                </a:r>
              </a:p>
              <a:p>
                <a:pPr algn="ctr">
                  <a:lnSpc>
                    <a:spcPct val="90000"/>
                  </a:lnSpc>
                </a:pPr>
                <a:r>
                  <a:rPr lang="en-US" sz="525" dirty="0">
                    <a:solidFill>
                      <a:srgbClr val="221F20"/>
                    </a:solidFill>
                  </a:rPr>
                  <a:t>R255 G204 B1</a:t>
                </a:r>
              </a:p>
              <a:p>
                <a:pPr algn="ctr">
                  <a:lnSpc>
                    <a:spcPct val="90000"/>
                  </a:lnSpc>
                </a:pPr>
                <a:r>
                  <a:rPr lang="en-US" sz="525" dirty="0">
                    <a:solidFill>
                      <a:srgbClr val="221F20"/>
                    </a:solidFill>
                  </a:rPr>
                  <a:t>HEX FFCC01</a:t>
                </a:r>
              </a:p>
            </p:txBody>
          </p:sp>
          <p:sp>
            <p:nvSpPr>
              <p:cNvPr id="4" name="Swatch">
                <a:extLst>
                  <a:ext uri="{FF2B5EF4-FFF2-40B4-BE49-F238E27FC236}">
                    <a16:creationId xmlns:a16="http://schemas.microsoft.com/office/drawing/2014/main" id="{CA3F669D-5A0D-22C7-55A0-C9EA7190AF0C}"/>
                  </a:ext>
                </a:extLst>
              </p:cNvPr>
              <p:cNvSpPr/>
              <p:nvPr/>
            </p:nvSpPr>
            <p:spPr>
              <a:xfrm>
                <a:off x="6332221" y="3794760"/>
                <a:ext cx="777240" cy="548640"/>
              </a:xfrm>
              <a:prstGeom prst="rect">
                <a:avLst/>
              </a:prstGeom>
              <a:solidFill>
                <a:srgbClr val="FFFFFF"/>
              </a:solidFill>
              <a:ln w="6350">
                <a:solidFill>
                  <a:srgbClr val="221F20"/>
                </a:solid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WHITE</a:t>
                </a:r>
              </a:p>
              <a:p>
                <a:pPr algn="ctr">
                  <a:lnSpc>
                    <a:spcPct val="90000"/>
                  </a:lnSpc>
                </a:pPr>
                <a:r>
                  <a:rPr lang="en-US" sz="525" dirty="0">
                    <a:solidFill>
                      <a:srgbClr val="221F20"/>
                    </a:solidFill>
                  </a:rPr>
                  <a:t>R255 G255 B255</a:t>
                </a:r>
              </a:p>
              <a:p>
                <a:pPr algn="ctr">
                  <a:lnSpc>
                    <a:spcPct val="90000"/>
                  </a:lnSpc>
                </a:pPr>
                <a:r>
                  <a:rPr lang="en-US" sz="525" dirty="0">
                    <a:solidFill>
                      <a:srgbClr val="221F20"/>
                    </a:solidFill>
                  </a:rPr>
                  <a:t>HEX FFFFFF</a:t>
                </a:r>
              </a:p>
            </p:txBody>
          </p:sp>
          <p:sp>
            <p:nvSpPr>
              <p:cNvPr id="10" name="Swatch">
                <a:extLst>
                  <a:ext uri="{FF2B5EF4-FFF2-40B4-BE49-F238E27FC236}">
                    <a16:creationId xmlns:a16="http://schemas.microsoft.com/office/drawing/2014/main" id="{808FC484-B8C6-E450-BFDE-DE2469190406}"/>
                  </a:ext>
                </a:extLst>
              </p:cNvPr>
              <p:cNvSpPr/>
              <p:nvPr/>
            </p:nvSpPr>
            <p:spPr>
              <a:xfrm>
                <a:off x="7143750" y="3794760"/>
                <a:ext cx="777240" cy="548640"/>
              </a:xfrm>
              <a:prstGeom prst="rect">
                <a:avLst/>
              </a:prstGeom>
              <a:solidFill>
                <a:srgbClr val="2F372F"/>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t>ARMY GREEN</a:t>
                </a:r>
              </a:p>
              <a:p>
                <a:pPr algn="ctr">
                  <a:lnSpc>
                    <a:spcPct val="90000"/>
                  </a:lnSpc>
                </a:pPr>
                <a:r>
                  <a:rPr lang="en-US" sz="525" dirty="0"/>
                  <a:t>R47 G55 B47</a:t>
                </a:r>
              </a:p>
              <a:p>
                <a:pPr algn="ctr">
                  <a:lnSpc>
                    <a:spcPct val="90000"/>
                  </a:lnSpc>
                </a:pPr>
                <a:r>
                  <a:rPr lang="en-US" sz="525" dirty="0"/>
                  <a:t>HEX 2F372F</a:t>
                </a:r>
              </a:p>
            </p:txBody>
          </p:sp>
        </p:grpSp>
        <p:grpSp>
          <p:nvGrpSpPr>
            <p:cNvPr id="31" name="Group">
              <a:extLst>
                <a:ext uri="{FF2B5EF4-FFF2-40B4-BE49-F238E27FC236}">
                  <a16:creationId xmlns:a16="http://schemas.microsoft.com/office/drawing/2014/main" id="{287CEB32-7BA1-B479-FEF7-4BA7D32CC598}"/>
                </a:ext>
              </a:extLst>
            </p:cNvPr>
            <p:cNvGrpSpPr/>
            <p:nvPr/>
          </p:nvGrpSpPr>
          <p:grpSpPr>
            <a:xfrm>
              <a:off x="6320517" y="4923478"/>
              <a:ext cx="4921453" cy="587015"/>
              <a:chOff x="4709163" y="4480560"/>
              <a:chExt cx="4023675" cy="777240"/>
            </a:xfrm>
          </p:grpSpPr>
          <p:sp>
            <p:nvSpPr>
              <p:cNvPr id="27" name="TextBox">
                <a:extLst>
                  <a:ext uri="{FF2B5EF4-FFF2-40B4-BE49-F238E27FC236}">
                    <a16:creationId xmlns:a16="http://schemas.microsoft.com/office/drawing/2014/main" id="{7E6843A4-C174-E848-7027-41869F5786CB}"/>
                  </a:ext>
                </a:extLst>
              </p:cNvPr>
              <p:cNvSpPr txBox="1"/>
              <p:nvPr/>
            </p:nvSpPr>
            <p:spPr>
              <a:xfrm>
                <a:off x="4709164" y="4480560"/>
                <a:ext cx="4023674" cy="182880"/>
              </a:xfrm>
              <a:prstGeom prst="rect">
                <a:avLst/>
              </a:prstGeom>
              <a:noFill/>
            </p:spPr>
            <p:txBody>
              <a:bodyPr wrap="square" lIns="0" tIns="0" rIns="0" bIns="0" rtlCol="0" anchor="ctr" anchorCtr="0">
                <a:noAutofit/>
              </a:bodyPr>
              <a:lstStyle/>
              <a:p>
                <a:pPr>
                  <a:lnSpc>
                    <a:spcPct val="95000"/>
                  </a:lnSpc>
                  <a:buSzPct val="100000"/>
                </a:pPr>
                <a:r>
                  <a:rPr lang="en-US" sz="600" b="1" cap="all" dirty="0"/>
                  <a:t>Secondary color palette</a:t>
                </a:r>
              </a:p>
            </p:txBody>
          </p:sp>
          <p:sp>
            <p:nvSpPr>
              <p:cNvPr id="5" name="Swatch">
                <a:extLst>
                  <a:ext uri="{FF2B5EF4-FFF2-40B4-BE49-F238E27FC236}">
                    <a16:creationId xmlns:a16="http://schemas.microsoft.com/office/drawing/2014/main" id="{173CE234-39B0-402D-F8F2-AE5A4E376777}"/>
                  </a:ext>
                </a:extLst>
              </p:cNvPr>
              <p:cNvSpPr/>
              <p:nvPr/>
            </p:nvSpPr>
            <p:spPr>
              <a:xfrm>
                <a:off x="4709163" y="4709160"/>
                <a:ext cx="777240" cy="548640"/>
              </a:xfrm>
              <a:prstGeom prst="rect">
                <a:avLst/>
              </a:prstGeom>
              <a:solidFill>
                <a:srgbClr val="F1E4C7"/>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TAN</a:t>
                </a:r>
              </a:p>
              <a:p>
                <a:pPr algn="ctr">
                  <a:lnSpc>
                    <a:spcPct val="90000"/>
                  </a:lnSpc>
                </a:pPr>
                <a:r>
                  <a:rPr lang="en-US" sz="525" dirty="0">
                    <a:solidFill>
                      <a:srgbClr val="221F20"/>
                    </a:solidFill>
                  </a:rPr>
                  <a:t>R241 G228 B199</a:t>
                </a:r>
              </a:p>
              <a:p>
                <a:pPr algn="ctr">
                  <a:lnSpc>
                    <a:spcPct val="90000"/>
                  </a:lnSpc>
                </a:pPr>
                <a:r>
                  <a:rPr lang="en-US" sz="525" dirty="0">
                    <a:solidFill>
                      <a:srgbClr val="221F20"/>
                    </a:solidFill>
                  </a:rPr>
                  <a:t>HEX F1E4C7</a:t>
                </a:r>
              </a:p>
            </p:txBody>
          </p:sp>
          <p:sp>
            <p:nvSpPr>
              <p:cNvPr id="11" name="Swatch">
                <a:extLst>
                  <a:ext uri="{FF2B5EF4-FFF2-40B4-BE49-F238E27FC236}">
                    <a16:creationId xmlns:a16="http://schemas.microsoft.com/office/drawing/2014/main" id="{6EC3CBEB-3A0B-E944-D275-E70D1F55A9A7}"/>
                  </a:ext>
                </a:extLst>
              </p:cNvPr>
              <p:cNvSpPr/>
              <p:nvPr/>
            </p:nvSpPr>
            <p:spPr>
              <a:xfrm>
                <a:off x="5520692" y="4709160"/>
                <a:ext cx="777240" cy="548640"/>
              </a:xfrm>
              <a:prstGeom prst="rect">
                <a:avLst/>
              </a:prstGeom>
              <a:solidFill>
                <a:srgbClr val="727365"/>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t>FIELD 01</a:t>
                </a:r>
              </a:p>
              <a:p>
                <a:pPr algn="ctr">
                  <a:lnSpc>
                    <a:spcPct val="90000"/>
                  </a:lnSpc>
                </a:pPr>
                <a:r>
                  <a:rPr lang="en-US" sz="525" dirty="0"/>
                  <a:t>R114 G115 B101</a:t>
                </a:r>
              </a:p>
              <a:p>
                <a:pPr algn="ctr">
                  <a:lnSpc>
                    <a:spcPct val="90000"/>
                  </a:lnSpc>
                </a:pPr>
                <a:r>
                  <a:rPr lang="en-US" sz="525" dirty="0"/>
                  <a:t>HEX 727365</a:t>
                </a:r>
              </a:p>
            </p:txBody>
          </p:sp>
          <p:sp>
            <p:nvSpPr>
              <p:cNvPr id="12" name="Swatch">
                <a:extLst>
                  <a:ext uri="{FF2B5EF4-FFF2-40B4-BE49-F238E27FC236}">
                    <a16:creationId xmlns:a16="http://schemas.microsoft.com/office/drawing/2014/main" id="{E78F0F8A-8358-4CBA-7A3E-C6008B606A87}"/>
                  </a:ext>
                </a:extLst>
              </p:cNvPr>
              <p:cNvSpPr/>
              <p:nvPr/>
            </p:nvSpPr>
            <p:spPr>
              <a:xfrm>
                <a:off x="6332221" y="4709160"/>
                <a:ext cx="777240" cy="548640"/>
              </a:xfrm>
              <a:prstGeom prst="rect">
                <a:avLst/>
              </a:prstGeom>
              <a:solidFill>
                <a:srgbClr val="BFB8A6"/>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FIELD 02</a:t>
                </a:r>
              </a:p>
              <a:p>
                <a:pPr algn="ctr">
                  <a:lnSpc>
                    <a:spcPct val="90000"/>
                  </a:lnSpc>
                </a:pPr>
                <a:r>
                  <a:rPr lang="en-US" sz="525" dirty="0">
                    <a:solidFill>
                      <a:srgbClr val="221F20"/>
                    </a:solidFill>
                  </a:rPr>
                  <a:t>R191 G184 B166</a:t>
                </a:r>
              </a:p>
              <a:p>
                <a:pPr algn="ctr">
                  <a:lnSpc>
                    <a:spcPct val="90000"/>
                  </a:lnSpc>
                </a:pPr>
                <a:r>
                  <a:rPr lang="en-US" sz="525" dirty="0">
                    <a:solidFill>
                      <a:srgbClr val="221F20"/>
                    </a:solidFill>
                  </a:rPr>
                  <a:t>HEX BFB8A6</a:t>
                </a:r>
              </a:p>
            </p:txBody>
          </p:sp>
          <p:sp>
            <p:nvSpPr>
              <p:cNvPr id="13" name="Swatch">
                <a:extLst>
                  <a:ext uri="{FF2B5EF4-FFF2-40B4-BE49-F238E27FC236}">
                    <a16:creationId xmlns:a16="http://schemas.microsoft.com/office/drawing/2014/main" id="{FBCE0447-9472-79D3-3128-45C56D91B069}"/>
                  </a:ext>
                </a:extLst>
              </p:cNvPr>
              <p:cNvSpPr/>
              <p:nvPr/>
            </p:nvSpPr>
            <p:spPr>
              <a:xfrm>
                <a:off x="7143750" y="4709160"/>
                <a:ext cx="777240" cy="548640"/>
              </a:xfrm>
              <a:prstGeom prst="rect">
                <a:avLst/>
              </a:prstGeom>
              <a:solidFill>
                <a:srgbClr val="565557"/>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t>GRAY 01</a:t>
                </a:r>
              </a:p>
              <a:p>
                <a:pPr algn="ctr">
                  <a:lnSpc>
                    <a:spcPct val="90000"/>
                  </a:lnSpc>
                </a:pPr>
                <a:r>
                  <a:rPr lang="en-US" sz="525" dirty="0"/>
                  <a:t>R86 G85 B87</a:t>
                </a:r>
              </a:p>
              <a:p>
                <a:pPr algn="ctr">
                  <a:lnSpc>
                    <a:spcPct val="90000"/>
                  </a:lnSpc>
                </a:pPr>
                <a:r>
                  <a:rPr lang="en-US" sz="525" dirty="0"/>
                  <a:t>HEX 565557</a:t>
                </a:r>
              </a:p>
            </p:txBody>
          </p:sp>
          <p:sp>
            <p:nvSpPr>
              <p:cNvPr id="14" name="Swatch">
                <a:extLst>
                  <a:ext uri="{FF2B5EF4-FFF2-40B4-BE49-F238E27FC236}">
                    <a16:creationId xmlns:a16="http://schemas.microsoft.com/office/drawing/2014/main" id="{9D750DCA-8BE1-F9C5-3294-15D556329352}"/>
                  </a:ext>
                </a:extLst>
              </p:cNvPr>
              <p:cNvSpPr/>
              <p:nvPr/>
            </p:nvSpPr>
            <p:spPr>
              <a:xfrm>
                <a:off x="7955279" y="4709160"/>
                <a:ext cx="777240" cy="548640"/>
              </a:xfrm>
              <a:prstGeom prst="rect">
                <a:avLst/>
              </a:prstGeom>
              <a:solidFill>
                <a:srgbClr val="D5D5D7"/>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GRAY 02</a:t>
                </a:r>
              </a:p>
              <a:p>
                <a:pPr algn="ctr">
                  <a:lnSpc>
                    <a:spcPct val="90000"/>
                  </a:lnSpc>
                </a:pPr>
                <a:r>
                  <a:rPr lang="en-US" sz="525" dirty="0">
                    <a:solidFill>
                      <a:srgbClr val="221F20"/>
                    </a:solidFill>
                  </a:rPr>
                  <a:t>R213 G213 B215</a:t>
                </a:r>
              </a:p>
              <a:p>
                <a:pPr algn="ctr">
                  <a:lnSpc>
                    <a:spcPct val="90000"/>
                  </a:lnSpc>
                </a:pPr>
                <a:r>
                  <a:rPr lang="en-US" sz="525" dirty="0">
                    <a:solidFill>
                      <a:srgbClr val="221F20"/>
                    </a:solidFill>
                  </a:rPr>
                  <a:t>HEX D5D5D7</a:t>
                </a:r>
              </a:p>
            </p:txBody>
          </p:sp>
        </p:grpSp>
        <p:grpSp>
          <p:nvGrpSpPr>
            <p:cNvPr id="32" name="Group">
              <a:extLst>
                <a:ext uri="{FF2B5EF4-FFF2-40B4-BE49-F238E27FC236}">
                  <a16:creationId xmlns:a16="http://schemas.microsoft.com/office/drawing/2014/main" id="{982F56F0-F15D-B386-E768-C0A841E402C0}"/>
                </a:ext>
              </a:extLst>
            </p:cNvPr>
            <p:cNvGrpSpPr/>
            <p:nvPr/>
          </p:nvGrpSpPr>
          <p:grpSpPr>
            <a:xfrm>
              <a:off x="6320517" y="5641750"/>
              <a:ext cx="4918832" cy="587015"/>
              <a:chOff x="4709163" y="5394960"/>
              <a:chExt cx="4023675" cy="777240"/>
            </a:xfrm>
          </p:grpSpPr>
          <p:sp>
            <p:nvSpPr>
              <p:cNvPr id="28" name="TextBox">
                <a:extLst>
                  <a:ext uri="{FF2B5EF4-FFF2-40B4-BE49-F238E27FC236}">
                    <a16:creationId xmlns:a16="http://schemas.microsoft.com/office/drawing/2014/main" id="{29B776CD-A609-B514-DDA7-CCFF457B26F5}"/>
                  </a:ext>
                </a:extLst>
              </p:cNvPr>
              <p:cNvSpPr txBox="1"/>
              <p:nvPr/>
            </p:nvSpPr>
            <p:spPr>
              <a:xfrm>
                <a:off x="4709164" y="5394960"/>
                <a:ext cx="4023674" cy="182880"/>
              </a:xfrm>
              <a:prstGeom prst="rect">
                <a:avLst/>
              </a:prstGeom>
              <a:noFill/>
            </p:spPr>
            <p:txBody>
              <a:bodyPr wrap="square" lIns="0" tIns="0" rIns="0" bIns="0" rtlCol="0" anchor="ctr" anchorCtr="0">
                <a:noAutofit/>
              </a:bodyPr>
              <a:lstStyle/>
              <a:p>
                <a:pPr>
                  <a:lnSpc>
                    <a:spcPct val="95000"/>
                  </a:lnSpc>
                  <a:buSzPct val="100000"/>
                </a:pPr>
                <a:r>
                  <a:rPr lang="en-US" sz="600" b="1" cap="all" dirty="0"/>
                  <a:t>Special-use colors</a:t>
                </a:r>
              </a:p>
            </p:txBody>
          </p:sp>
          <p:sp>
            <p:nvSpPr>
              <p:cNvPr id="7" name="Swatch">
                <a:extLst>
                  <a:ext uri="{FF2B5EF4-FFF2-40B4-BE49-F238E27FC236}">
                    <a16:creationId xmlns:a16="http://schemas.microsoft.com/office/drawing/2014/main" id="{DA5B07DD-149E-BC06-275C-B113F61A8C90}"/>
                  </a:ext>
                </a:extLst>
              </p:cNvPr>
              <p:cNvSpPr/>
              <p:nvPr/>
            </p:nvSpPr>
            <p:spPr>
              <a:xfrm>
                <a:off x="4709163" y="5623560"/>
                <a:ext cx="777240" cy="548640"/>
              </a:xfrm>
              <a:prstGeom prst="rect">
                <a:avLst/>
              </a:prstGeom>
              <a:solidFill>
                <a:srgbClr val="F16521"/>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HIGHLIGHT </a:t>
                </a:r>
                <a:br>
                  <a:rPr lang="en-US" sz="525" b="1" dirty="0">
                    <a:solidFill>
                      <a:srgbClr val="221F20"/>
                    </a:solidFill>
                  </a:rPr>
                </a:br>
                <a:r>
                  <a:rPr lang="en-US" sz="525" b="1" dirty="0">
                    <a:solidFill>
                      <a:srgbClr val="221F20"/>
                    </a:solidFill>
                  </a:rPr>
                  <a:t>ORANGE</a:t>
                </a:r>
              </a:p>
              <a:p>
                <a:pPr algn="ctr">
                  <a:lnSpc>
                    <a:spcPct val="90000"/>
                  </a:lnSpc>
                </a:pPr>
                <a:r>
                  <a:rPr lang="en-US" sz="525" dirty="0">
                    <a:solidFill>
                      <a:srgbClr val="221F20"/>
                    </a:solidFill>
                  </a:rPr>
                  <a:t>R241 G101 B33</a:t>
                </a:r>
              </a:p>
              <a:p>
                <a:pPr algn="ctr">
                  <a:lnSpc>
                    <a:spcPct val="90000"/>
                  </a:lnSpc>
                </a:pPr>
                <a:r>
                  <a:rPr lang="en-US" sz="525" dirty="0">
                    <a:solidFill>
                      <a:srgbClr val="221F20"/>
                    </a:solidFill>
                  </a:rPr>
                  <a:t>HEX F16521</a:t>
                </a:r>
              </a:p>
            </p:txBody>
          </p:sp>
          <p:sp>
            <p:nvSpPr>
              <p:cNvPr id="15" name="Swatch">
                <a:extLst>
                  <a:ext uri="{FF2B5EF4-FFF2-40B4-BE49-F238E27FC236}">
                    <a16:creationId xmlns:a16="http://schemas.microsoft.com/office/drawing/2014/main" id="{96401D58-47BC-59BE-E534-AD4289AE50E3}"/>
                  </a:ext>
                </a:extLst>
              </p:cNvPr>
              <p:cNvSpPr/>
              <p:nvPr/>
            </p:nvSpPr>
            <p:spPr>
              <a:xfrm>
                <a:off x="5520692" y="5623560"/>
                <a:ext cx="777240" cy="548640"/>
              </a:xfrm>
              <a:prstGeom prst="rect">
                <a:avLst/>
              </a:pr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solidFill>
                      <a:srgbClr val="221F20"/>
                    </a:solidFill>
                  </a:rPr>
                  <a:t>HIGHLIGHT </a:t>
                </a:r>
                <a:br>
                  <a:rPr lang="en-US" sz="525" b="1" dirty="0">
                    <a:solidFill>
                      <a:srgbClr val="221F20"/>
                    </a:solidFill>
                  </a:rPr>
                </a:br>
                <a:r>
                  <a:rPr lang="en-US" sz="525" b="1" dirty="0">
                    <a:solidFill>
                      <a:srgbClr val="221F20"/>
                    </a:solidFill>
                  </a:rPr>
                  <a:t>GREEN</a:t>
                </a:r>
              </a:p>
              <a:p>
                <a:pPr algn="ctr">
                  <a:lnSpc>
                    <a:spcPct val="90000"/>
                  </a:lnSpc>
                </a:pPr>
                <a:r>
                  <a:rPr lang="en-US" sz="525" dirty="0">
                    <a:solidFill>
                      <a:srgbClr val="221F20"/>
                    </a:solidFill>
                  </a:rPr>
                  <a:t>R45 G170 B39</a:t>
                </a:r>
              </a:p>
              <a:p>
                <a:pPr algn="ctr">
                  <a:lnSpc>
                    <a:spcPct val="90000"/>
                  </a:lnSpc>
                </a:pPr>
                <a:r>
                  <a:rPr lang="en-US" sz="525" dirty="0">
                    <a:solidFill>
                      <a:srgbClr val="221F20"/>
                    </a:solidFill>
                  </a:rPr>
                  <a:t>HEX 2DAA27</a:t>
                </a:r>
              </a:p>
            </p:txBody>
          </p:sp>
          <p:sp>
            <p:nvSpPr>
              <p:cNvPr id="16" name="Swatch">
                <a:extLst>
                  <a:ext uri="{FF2B5EF4-FFF2-40B4-BE49-F238E27FC236}">
                    <a16:creationId xmlns:a16="http://schemas.microsoft.com/office/drawing/2014/main" id="{06C108FB-1202-D6DB-2670-473722AE6EA4}"/>
                  </a:ext>
                </a:extLst>
              </p:cNvPr>
              <p:cNvSpPr/>
              <p:nvPr/>
            </p:nvSpPr>
            <p:spPr>
              <a:xfrm>
                <a:off x="6332221" y="5623560"/>
                <a:ext cx="777240" cy="548640"/>
              </a:xfrm>
              <a:prstGeom prst="rect">
                <a:avLst/>
              </a:prstGeom>
              <a:solidFill>
                <a:srgbClr val="CF0000"/>
              </a:solidFill>
              <a:ln>
                <a:noFill/>
                <a:miter/>
              </a:ln>
            </p:spPr>
            <p:style>
              <a:lnRef idx="0">
                <a:schemeClr val="accent1"/>
              </a:lnRef>
              <a:fillRef idx="1">
                <a:schemeClr val="accent1"/>
              </a:fillRef>
              <a:effectRef idx="0">
                <a:srgbClr val="000000"/>
              </a:effectRef>
              <a:fontRef idx="minor">
                <a:srgbClr val="FFFFFF"/>
              </a:fontRef>
            </p:style>
            <p:txBody>
              <a:bodyPr lIns="0" tIns="0" rIns="0" bIns="0" rtlCol="0" anchor="ctr"/>
              <a:lstStyle/>
              <a:p>
                <a:pPr algn="ctr">
                  <a:lnSpc>
                    <a:spcPct val="90000"/>
                  </a:lnSpc>
                </a:pPr>
                <a:r>
                  <a:rPr lang="en-US" sz="525" b="1" dirty="0"/>
                  <a:t>HIGHLIGHT </a:t>
                </a:r>
                <a:br>
                  <a:rPr lang="en-US" sz="525" b="1" dirty="0"/>
                </a:br>
                <a:r>
                  <a:rPr lang="en-US" sz="525" b="1" dirty="0"/>
                  <a:t>RED</a:t>
                </a:r>
              </a:p>
              <a:p>
                <a:pPr algn="ctr">
                  <a:lnSpc>
                    <a:spcPct val="90000"/>
                  </a:lnSpc>
                </a:pPr>
                <a:r>
                  <a:rPr lang="en-US" sz="525" dirty="0"/>
                  <a:t>R207 G0 B0</a:t>
                </a:r>
              </a:p>
              <a:p>
                <a:pPr algn="ctr">
                  <a:lnSpc>
                    <a:spcPct val="90000"/>
                  </a:lnSpc>
                </a:pPr>
                <a:r>
                  <a:rPr lang="en-US" sz="525" dirty="0"/>
                  <a:t>HEX CF0000</a:t>
                </a:r>
              </a:p>
            </p:txBody>
          </p:sp>
        </p:grpSp>
      </p:grpSp>
      <p:sp>
        <p:nvSpPr>
          <p:cNvPr id="17" name="Date Placeholder 16">
            <a:extLst>
              <a:ext uri="{FF2B5EF4-FFF2-40B4-BE49-F238E27FC236}">
                <a16:creationId xmlns:a16="http://schemas.microsoft.com/office/drawing/2014/main" id="{A901BD87-0AAF-E399-8C32-00298DA1C176}"/>
              </a:ext>
            </a:extLst>
          </p:cNvPr>
          <p:cNvSpPr>
            <a:spLocks noGrp="1"/>
          </p:cNvSpPr>
          <p:nvPr>
            <p:ph type="dt" sz="half" idx="10"/>
          </p:nvPr>
        </p:nvSpPr>
        <p:spPr/>
        <p:txBody>
          <a:bodyPr/>
          <a:lstStyle/>
          <a:p>
            <a:fld id="{BB9BF896-3C8B-4D6E-98C4-5DA0F228ECFA}" type="datetime3">
              <a:rPr lang="en-US" smtClean="0"/>
              <a:t>15 February 2024</a:t>
            </a:fld>
            <a:endParaRPr lang="en-US" dirty="0"/>
          </a:p>
        </p:txBody>
      </p:sp>
      <p:sp>
        <p:nvSpPr>
          <p:cNvPr id="18" name="Slide Number Placeholder 17">
            <a:extLst>
              <a:ext uri="{FF2B5EF4-FFF2-40B4-BE49-F238E27FC236}">
                <a16:creationId xmlns:a16="http://schemas.microsoft.com/office/drawing/2014/main" id="{6D7D040E-39B9-FB2B-E897-21F7AC9DE7DB}"/>
              </a:ext>
            </a:extLst>
          </p:cNvPr>
          <p:cNvSpPr>
            <a:spLocks noGrp="1"/>
          </p:cNvSpPr>
          <p:nvPr>
            <p:ph type="sldNum" sz="quarter" idx="11"/>
          </p:nvPr>
        </p:nvSpPr>
        <p:spPr/>
        <p:txBody>
          <a:bodyPr/>
          <a:lstStyle/>
          <a:p>
            <a:fld id="{64E5BE4B-2FBF-4174-9E62-85FAD1CB43A6}" type="slidenum">
              <a:rPr lang="en-US" smtClean="0"/>
              <a:pPr/>
              <a:t>13</a:t>
            </a:fld>
            <a:endParaRPr lang="en-US" dirty="0"/>
          </a:p>
        </p:txBody>
      </p:sp>
      <p:grpSp>
        <p:nvGrpSpPr>
          <p:cNvPr id="54" name="Group 53">
            <a:extLst>
              <a:ext uri="{FF2B5EF4-FFF2-40B4-BE49-F238E27FC236}">
                <a16:creationId xmlns:a16="http://schemas.microsoft.com/office/drawing/2014/main" id="{8DAB6A2B-626E-5A18-7544-83EDB89A37F0}"/>
              </a:ext>
            </a:extLst>
          </p:cNvPr>
          <p:cNvGrpSpPr/>
          <p:nvPr/>
        </p:nvGrpSpPr>
        <p:grpSpPr>
          <a:xfrm>
            <a:off x="7117791" y="1558797"/>
            <a:ext cx="1326354" cy="1881608"/>
            <a:chOff x="6328268" y="1642983"/>
            <a:chExt cx="1471192" cy="2137972"/>
          </a:xfrm>
        </p:grpSpPr>
        <p:pic>
          <p:nvPicPr>
            <p:cNvPr id="6" name="Picture" descr="Theme and custom colors">
              <a:extLst>
                <a:ext uri="{FF2B5EF4-FFF2-40B4-BE49-F238E27FC236}">
                  <a16:creationId xmlns:a16="http://schemas.microsoft.com/office/drawing/2014/main" id="{8B71901A-9456-3B31-FE58-3AB281AC402C}"/>
                </a:ext>
              </a:extLst>
            </p:cNvPr>
            <p:cNvPicPr>
              <a:picLocks noChangeAspect="1"/>
            </p:cNvPicPr>
            <p:nvPr/>
          </p:nvPicPr>
          <p:blipFill>
            <a:blip r:embed="rId3"/>
            <a:srcRect/>
            <a:stretch/>
          </p:blipFill>
          <p:spPr>
            <a:xfrm>
              <a:off x="6348249" y="2032442"/>
              <a:ext cx="1435100" cy="1748513"/>
            </a:xfrm>
            <a:prstGeom prst="rect">
              <a:avLst/>
            </a:prstGeom>
          </p:spPr>
        </p:pic>
        <p:sp>
          <p:nvSpPr>
            <p:cNvPr id="19" name="Rectangle">
              <a:extLst>
                <a:ext uri="{FF2B5EF4-FFF2-40B4-BE49-F238E27FC236}">
                  <a16:creationId xmlns:a16="http://schemas.microsoft.com/office/drawing/2014/main" id="{8C678851-1366-3C9C-906A-55AA45D29F76}"/>
                </a:ext>
                <a:ext uri="{C183D7F6-B498-43B3-948B-1728B52AA6E4}">
                  <adec:decorative xmlns:adec="http://schemas.microsoft.com/office/drawing/2017/decorative" val="1"/>
                </a:ext>
              </a:extLst>
            </p:cNvPr>
            <p:cNvSpPr/>
            <p:nvPr/>
          </p:nvSpPr>
          <p:spPr>
            <a:xfrm>
              <a:off x="7065799" y="2290410"/>
              <a:ext cx="733661" cy="149226"/>
            </a:xfrm>
            <a:prstGeom prst="rect">
              <a:avLst/>
            </a:prstGeom>
            <a:noFill/>
            <a:ln w="28575">
              <a:solidFill>
                <a:srgbClr val="221F20"/>
              </a:solidFill>
              <a:miter/>
            </a:ln>
          </p:spPr>
          <p:style>
            <a:lnRef idx="0">
              <a:schemeClr val="accent1"/>
            </a:lnRef>
            <a:fillRef idx="1">
              <a:schemeClr val="accent1"/>
            </a:fillRef>
            <a:effectRef idx="0">
              <a:srgbClr val="000000"/>
            </a:effectRef>
            <a:fontRef idx="minor">
              <a:srgbClr val="FFFFFF"/>
            </a:fontRef>
          </p:style>
          <p:txBody>
            <a:bodyPr rtlCol="0" anchor="ctr"/>
            <a:lstStyle/>
            <a:p>
              <a:pPr algn="ctr">
                <a:lnSpc>
                  <a:spcPct val="90000"/>
                </a:lnSpc>
              </a:pPr>
              <a:endParaRPr lang="en-US" sz="1200" dirty="0"/>
            </a:p>
          </p:txBody>
        </p:sp>
        <p:sp>
          <p:nvSpPr>
            <p:cNvPr id="48" name="TextBox">
              <a:extLst>
                <a:ext uri="{FF2B5EF4-FFF2-40B4-BE49-F238E27FC236}">
                  <a16:creationId xmlns:a16="http://schemas.microsoft.com/office/drawing/2014/main" id="{897CA72D-4311-7D36-79E0-BBE671235A15}"/>
                </a:ext>
              </a:extLst>
            </p:cNvPr>
            <p:cNvSpPr txBox="1"/>
            <p:nvPr/>
          </p:nvSpPr>
          <p:spPr>
            <a:xfrm>
              <a:off x="6328268" y="1642983"/>
              <a:ext cx="1471192" cy="392922"/>
            </a:xfrm>
            <a:prstGeom prst="rect">
              <a:avLst/>
            </a:prstGeom>
            <a:noFill/>
          </p:spPr>
          <p:txBody>
            <a:bodyPr wrap="square" lIns="0" tIns="0" rIns="0" bIns="0" rtlCol="0" anchor="ctr" anchorCtr="0">
              <a:noAutofit/>
            </a:bodyPr>
            <a:lstStyle/>
            <a:p>
              <a:pPr>
                <a:lnSpc>
                  <a:spcPct val="95000"/>
                </a:lnSpc>
                <a:buSzPct val="100000"/>
              </a:pPr>
              <a:r>
                <a:rPr lang="en-US" sz="750" dirty="0"/>
                <a:t>Automatic chart and graphic colors</a:t>
              </a:r>
            </a:p>
          </p:txBody>
        </p:sp>
        <p:cxnSp>
          <p:nvCxnSpPr>
            <p:cNvPr id="50" name="Straight Arrow Connector 49">
              <a:extLst>
                <a:ext uri="{FF2B5EF4-FFF2-40B4-BE49-F238E27FC236}">
                  <a16:creationId xmlns:a16="http://schemas.microsoft.com/office/drawing/2014/main" id="{1F4A5A2A-29E4-243C-4F12-5A51A1865A4F}"/>
                </a:ext>
              </a:extLst>
            </p:cNvPr>
            <p:cNvCxnSpPr>
              <a:cxnSpLocks/>
            </p:cNvCxnSpPr>
            <p:nvPr/>
          </p:nvCxnSpPr>
          <p:spPr>
            <a:xfrm>
              <a:off x="7223760" y="1884726"/>
              <a:ext cx="202474" cy="405684"/>
            </a:xfrm>
            <a:prstGeom prst="straightConnector1">
              <a:avLst/>
            </a:prstGeom>
            <a:ln w="12700" cap="flat">
              <a:miter/>
              <a:tailEnd type="triangle"/>
            </a:ln>
          </p:spPr>
          <p:style>
            <a:lnRef idx="1">
              <a:schemeClr val="accent1"/>
            </a:lnRef>
            <a:fillRef idx="0">
              <a:schemeClr val="accent1"/>
            </a:fillRef>
            <a:effectRef idx="0">
              <a:srgbClr val="000000"/>
            </a:effectRef>
            <a:fontRef idx="minor">
              <a:srgbClr val="FFFFFF"/>
            </a:fontRef>
          </p:style>
        </p:cxnSp>
      </p:grpSp>
      <p:grpSp>
        <p:nvGrpSpPr>
          <p:cNvPr id="55" name="Group 54">
            <a:extLst>
              <a:ext uri="{FF2B5EF4-FFF2-40B4-BE49-F238E27FC236}">
                <a16:creationId xmlns:a16="http://schemas.microsoft.com/office/drawing/2014/main" id="{06760A52-CC33-BC32-D468-F06601F268CA}"/>
              </a:ext>
            </a:extLst>
          </p:cNvPr>
          <p:cNvGrpSpPr/>
          <p:nvPr/>
        </p:nvGrpSpPr>
        <p:grpSpPr>
          <a:xfrm>
            <a:off x="4368063" y="1584142"/>
            <a:ext cx="2719476" cy="1812512"/>
            <a:chOff x="7957421" y="1643539"/>
            <a:chExt cx="3625968" cy="2416682"/>
          </a:xfrm>
        </p:grpSpPr>
        <p:grpSp>
          <p:nvGrpSpPr>
            <p:cNvPr id="52" name="Group 51">
              <a:extLst>
                <a:ext uri="{FF2B5EF4-FFF2-40B4-BE49-F238E27FC236}">
                  <a16:creationId xmlns:a16="http://schemas.microsoft.com/office/drawing/2014/main" id="{F8A71E78-972A-3763-6DBC-5B51DB114D66}"/>
                </a:ext>
              </a:extLst>
            </p:cNvPr>
            <p:cNvGrpSpPr/>
            <p:nvPr/>
          </p:nvGrpSpPr>
          <p:grpSpPr>
            <a:xfrm>
              <a:off x="7957421" y="1643539"/>
              <a:ext cx="2905498" cy="2287929"/>
              <a:chOff x="8290309" y="1483971"/>
              <a:chExt cx="2905498" cy="2287929"/>
            </a:xfrm>
          </p:grpSpPr>
          <p:pic>
            <p:nvPicPr>
              <p:cNvPr id="23" name="Picture 22">
                <a:extLst>
                  <a:ext uri="{FF2B5EF4-FFF2-40B4-BE49-F238E27FC236}">
                    <a16:creationId xmlns:a16="http://schemas.microsoft.com/office/drawing/2014/main" id="{059A0E76-B376-2854-CC13-83AAB5576624}"/>
                  </a:ext>
                </a:extLst>
              </p:cNvPr>
              <p:cNvPicPr>
                <a:picLocks noChangeAspect="1"/>
              </p:cNvPicPr>
              <p:nvPr/>
            </p:nvPicPr>
            <p:blipFill>
              <a:blip r:embed="rId4"/>
              <a:stretch>
                <a:fillRect/>
              </a:stretch>
            </p:blipFill>
            <p:spPr>
              <a:xfrm>
                <a:off x="8654166" y="1483971"/>
                <a:ext cx="2541641" cy="2287929"/>
              </a:xfrm>
              <a:prstGeom prst="rect">
                <a:avLst/>
              </a:prstGeom>
            </p:spPr>
          </p:pic>
          <p:grpSp>
            <p:nvGrpSpPr>
              <p:cNvPr id="47" name="Group 46">
                <a:extLst>
                  <a:ext uri="{FF2B5EF4-FFF2-40B4-BE49-F238E27FC236}">
                    <a16:creationId xmlns:a16="http://schemas.microsoft.com/office/drawing/2014/main" id="{350EAFBC-91C0-BC78-1A4A-A7E7EF4DC39D}"/>
                  </a:ext>
                </a:extLst>
              </p:cNvPr>
              <p:cNvGrpSpPr/>
              <p:nvPr/>
            </p:nvGrpSpPr>
            <p:grpSpPr>
              <a:xfrm>
                <a:off x="8290309" y="1719274"/>
                <a:ext cx="1523253" cy="1808078"/>
                <a:chOff x="8637623" y="1812710"/>
                <a:chExt cx="1523253" cy="1808078"/>
              </a:xfrm>
            </p:grpSpPr>
            <p:sp>
              <p:nvSpPr>
                <p:cNvPr id="45" name="Rectangle 44">
                  <a:extLst>
                    <a:ext uri="{FF2B5EF4-FFF2-40B4-BE49-F238E27FC236}">
                      <a16:creationId xmlns:a16="http://schemas.microsoft.com/office/drawing/2014/main" id="{7B63C2A5-D8EB-558F-52F5-D403EB60B43F}"/>
                    </a:ext>
                  </a:extLst>
                </p:cNvPr>
                <p:cNvSpPr/>
                <p:nvPr/>
              </p:nvSpPr>
              <p:spPr>
                <a:xfrm>
                  <a:off x="8709454" y="1812710"/>
                  <a:ext cx="404244" cy="1808078"/>
                </a:xfrm>
                <a:prstGeom prst="rect">
                  <a:avLst/>
                </a:prstGeom>
                <a:solidFill>
                  <a:schemeClr val="bg1"/>
                </a:solidFill>
                <a:ln>
                  <a:noFill/>
                  <a:miter/>
                </a:ln>
              </p:spPr>
              <p:style>
                <a:lnRef idx="0">
                  <a:schemeClr val="accent1"/>
                </a:lnRef>
                <a:fillRef idx="1">
                  <a:schemeClr val="accent1"/>
                </a:fillRef>
                <a:effectRef idx="0">
                  <a:srgbClr val="000000"/>
                </a:effectRef>
                <a:fontRef idx="minor">
                  <a:srgbClr val="FFFFFF"/>
                </a:fontRef>
              </p:style>
              <p:txBody>
                <a:bodyPr rtlCol="0" anchor="ctr"/>
                <a:lstStyle/>
                <a:p>
                  <a:pPr algn="ctr">
                    <a:lnSpc>
                      <a:spcPct val="95000"/>
                    </a:lnSpc>
                  </a:pPr>
                  <a:endParaRPr lang="en-US" sz="1275" dirty="0"/>
                </a:p>
              </p:txBody>
            </p:sp>
            <p:grpSp>
              <p:nvGrpSpPr>
                <p:cNvPr id="46" name="Group 45">
                  <a:extLst>
                    <a:ext uri="{FF2B5EF4-FFF2-40B4-BE49-F238E27FC236}">
                      <a16:creationId xmlns:a16="http://schemas.microsoft.com/office/drawing/2014/main" id="{18FEFB64-4268-6FCA-DB62-C1007E8C7AB1}"/>
                    </a:ext>
                  </a:extLst>
                </p:cNvPr>
                <p:cNvGrpSpPr/>
                <p:nvPr/>
              </p:nvGrpSpPr>
              <p:grpSpPr>
                <a:xfrm>
                  <a:off x="8637623" y="1830446"/>
                  <a:ext cx="1523253" cy="1772606"/>
                  <a:chOff x="8637623" y="1849522"/>
                  <a:chExt cx="1586662" cy="1542514"/>
                </a:xfrm>
              </p:grpSpPr>
              <p:sp>
                <p:nvSpPr>
                  <p:cNvPr id="29" name="Rectangle 28">
                    <a:extLst>
                      <a:ext uri="{FF2B5EF4-FFF2-40B4-BE49-F238E27FC236}">
                        <a16:creationId xmlns:a16="http://schemas.microsoft.com/office/drawing/2014/main" id="{E6A04111-2658-2EEE-74E8-C7FD036DEBAC}"/>
                      </a:ext>
                    </a:extLst>
                  </p:cNvPr>
                  <p:cNvSpPr/>
                  <p:nvPr/>
                </p:nvSpPr>
                <p:spPr>
                  <a:xfrm>
                    <a:off x="8637623" y="1849522"/>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#221F20</a:t>
                    </a:r>
                  </a:p>
                </p:txBody>
              </p:sp>
              <p:sp>
                <p:nvSpPr>
                  <p:cNvPr id="33" name="Rectangle 32">
                    <a:extLst>
                      <a:ext uri="{FF2B5EF4-FFF2-40B4-BE49-F238E27FC236}">
                        <a16:creationId xmlns:a16="http://schemas.microsoft.com/office/drawing/2014/main" id="{AE753065-3F66-534C-35AC-6B39ECC18344}"/>
                      </a:ext>
                    </a:extLst>
                  </p:cNvPr>
                  <p:cNvSpPr/>
                  <p:nvPr/>
                </p:nvSpPr>
                <p:spPr>
                  <a:xfrm>
                    <a:off x="8637623" y="1978064"/>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#FFFFFF</a:t>
                    </a:r>
                  </a:p>
                </p:txBody>
              </p:sp>
              <p:sp>
                <p:nvSpPr>
                  <p:cNvPr id="34" name="Rectangle 33">
                    <a:extLst>
                      <a:ext uri="{FF2B5EF4-FFF2-40B4-BE49-F238E27FC236}">
                        <a16:creationId xmlns:a16="http://schemas.microsoft.com/office/drawing/2014/main" id="{A2AA1E8C-44B2-7DC2-47DE-860EA87337B2}"/>
                      </a:ext>
                    </a:extLst>
                  </p:cNvPr>
                  <p:cNvSpPr/>
                  <p:nvPr/>
                </p:nvSpPr>
                <p:spPr>
                  <a:xfrm>
                    <a:off x="8637623" y="2106606"/>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#221F20</a:t>
                    </a:r>
                  </a:p>
                </p:txBody>
              </p:sp>
              <p:sp>
                <p:nvSpPr>
                  <p:cNvPr id="35" name="Rectangle 34">
                    <a:extLst>
                      <a:ext uri="{FF2B5EF4-FFF2-40B4-BE49-F238E27FC236}">
                        <a16:creationId xmlns:a16="http://schemas.microsoft.com/office/drawing/2014/main" id="{9C5FC5EF-3D07-0052-436A-6B2A69D8048B}"/>
                      </a:ext>
                    </a:extLst>
                  </p:cNvPr>
                  <p:cNvSpPr/>
                  <p:nvPr/>
                </p:nvSpPr>
                <p:spPr>
                  <a:xfrm>
                    <a:off x="8637623" y="2235148"/>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#FFCC01</a:t>
                    </a:r>
                  </a:p>
                </p:txBody>
              </p:sp>
              <p:sp>
                <p:nvSpPr>
                  <p:cNvPr id="36" name="Rectangle 35">
                    <a:extLst>
                      <a:ext uri="{FF2B5EF4-FFF2-40B4-BE49-F238E27FC236}">
                        <a16:creationId xmlns:a16="http://schemas.microsoft.com/office/drawing/2014/main" id="{3EADDB1D-1891-FA29-D51D-3240736CB5E0}"/>
                      </a:ext>
                    </a:extLst>
                  </p:cNvPr>
                  <p:cNvSpPr/>
                  <p:nvPr/>
                </p:nvSpPr>
                <p:spPr>
                  <a:xfrm>
                    <a:off x="8637623" y="2492232"/>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#FFCC01</a:t>
                    </a:r>
                  </a:p>
                </p:txBody>
              </p:sp>
              <p:sp>
                <p:nvSpPr>
                  <p:cNvPr id="37" name="Rectangle 36">
                    <a:extLst>
                      <a:ext uri="{FF2B5EF4-FFF2-40B4-BE49-F238E27FC236}">
                        <a16:creationId xmlns:a16="http://schemas.microsoft.com/office/drawing/2014/main" id="{F16237D0-35A2-B34D-EEDB-DA90E0942BBF}"/>
                      </a:ext>
                    </a:extLst>
                  </p:cNvPr>
                  <p:cNvSpPr/>
                  <p:nvPr/>
                </p:nvSpPr>
                <p:spPr>
                  <a:xfrm>
                    <a:off x="8637623" y="2749316"/>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#D5D5D7</a:t>
                    </a:r>
                  </a:p>
                </p:txBody>
              </p:sp>
              <p:sp>
                <p:nvSpPr>
                  <p:cNvPr id="38" name="Rectangle 37">
                    <a:extLst>
                      <a:ext uri="{FF2B5EF4-FFF2-40B4-BE49-F238E27FC236}">
                        <a16:creationId xmlns:a16="http://schemas.microsoft.com/office/drawing/2014/main" id="{92B07F9F-22F9-7FC0-79D2-271A1E228703}"/>
                      </a:ext>
                    </a:extLst>
                  </p:cNvPr>
                  <p:cNvSpPr/>
                  <p:nvPr/>
                </p:nvSpPr>
                <p:spPr>
                  <a:xfrm>
                    <a:off x="8637623" y="2877858"/>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#565557</a:t>
                    </a:r>
                  </a:p>
                </p:txBody>
              </p:sp>
              <p:sp>
                <p:nvSpPr>
                  <p:cNvPr id="39" name="Rectangle 38">
                    <a:extLst>
                      <a:ext uri="{FF2B5EF4-FFF2-40B4-BE49-F238E27FC236}">
                        <a16:creationId xmlns:a16="http://schemas.microsoft.com/office/drawing/2014/main" id="{1F207826-FFE4-3374-4C1A-ACE63BC2337A}"/>
                      </a:ext>
                    </a:extLst>
                  </p:cNvPr>
                  <p:cNvSpPr/>
                  <p:nvPr/>
                </p:nvSpPr>
                <p:spPr>
                  <a:xfrm>
                    <a:off x="8637623" y="3006400"/>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#BFB8A6</a:t>
                    </a:r>
                  </a:p>
                </p:txBody>
              </p:sp>
              <p:sp>
                <p:nvSpPr>
                  <p:cNvPr id="40" name="Rectangle 39">
                    <a:extLst>
                      <a:ext uri="{FF2B5EF4-FFF2-40B4-BE49-F238E27FC236}">
                        <a16:creationId xmlns:a16="http://schemas.microsoft.com/office/drawing/2014/main" id="{CD20F3E7-253B-9934-D80E-65C26F19D717}"/>
                      </a:ext>
                    </a:extLst>
                  </p:cNvPr>
                  <p:cNvSpPr/>
                  <p:nvPr/>
                </p:nvSpPr>
                <p:spPr>
                  <a:xfrm>
                    <a:off x="8637623" y="3134942"/>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#565557</a:t>
                    </a:r>
                  </a:p>
                </p:txBody>
              </p:sp>
              <p:sp>
                <p:nvSpPr>
                  <p:cNvPr id="41" name="Rectangle 40">
                    <a:extLst>
                      <a:ext uri="{FF2B5EF4-FFF2-40B4-BE49-F238E27FC236}">
                        <a16:creationId xmlns:a16="http://schemas.microsoft.com/office/drawing/2014/main" id="{42ADC686-0742-8C76-54FE-CBE2149AE4DC}"/>
                      </a:ext>
                    </a:extLst>
                  </p:cNvPr>
                  <p:cNvSpPr/>
                  <p:nvPr/>
                </p:nvSpPr>
                <p:spPr>
                  <a:xfrm>
                    <a:off x="8637623" y="3263489"/>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#565557</a:t>
                    </a:r>
                  </a:p>
                </p:txBody>
              </p:sp>
              <p:sp>
                <p:nvSpPr>
                  <p:cNvPr id="42" name="Rectangle 41">
                    <a:extLst>
                      <a:ext uri="{FF2B5EF4-FFF2-40B4-BE49-F238E27FC236}">
                        <a16:creationId xmlns:a16="http://schemas.microsoft.com/office/drawing/2014/main" id="{14032F88-468F-85F2-A8BB-443AE04445F9}"/>
                      </a:ext>
                    </a:extLst>
                  </p:cNvPr>
                  <p:cNvSpPr/>
                  <p:nvPr/>
                </p:nvSpPr>
                <p:spPr>
                  <a:xfrm>
                    <a:off x="8637623" y="2363690"/>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#221F20</a:t>
                    </a:r>
                  </a:p>
                </p:txBody>
              </p:sp>
              <p:sp>
                <p:nvSpPr>
                  <p:cNvPr id="43" name="Rectangle 42">
                    <a:extLst>
                      <a:ext uri="{FF2B5EF4-FFF2-40B4-BE49-F238E27FC236}">
                        <a16:creationId xmlns:a16="http://schemas.microsoft.com/office/drawing/2014/main" id="{1D7E916F-209E-3F72-D2C1-7D2BE16713F5}"/>
                      </a:ext>
                    </a:extLst>
                  </p:cNvPr>
                  <p:cNvSpPr/>
                  <p:nvPr/>
                </p:nvSpPr>
                <p:spPr>
                  <a:xfrm>
                    <a:off x="8637623" y="2620774"/>
                    <a:ext cx="1586662" cy="128547"/>
                  </a:xfrm>
                  <a:prstGeom prst="rect">
                    <a:avLst/>
                  </a:prstGeom>
                  <a:noFill/>
                  <a:ln>
                    <a:solidFill>
                      <a:schemeClr val="tx1"/>
                    </a:solidFill>
                    <a:miter/>
                  </a:ln>
                </p:spPr>
                <p:style>
                  <a:lnRef idx="0">
                    <a:schemeClr val="accent1"/>
                  </a:lnRef>
                  <a:fillRef idx="1">
                    <a:schemeClr val="accent1"/>
                  </a:fillRef>
                  <a:effectRef idx="0">
                    <a:srgbClr val="000000"/>
                  </a:effectRef>
                  <a:fontRef idx="minor">
                    <a:srgbClr val="FFFFFF"/>
                  </a:fontRef>
                </p:style>
                <p:txBody>
                  <a:bodyPr lIns="0" tIns="20574" rIns="0" bIns="0" rtlCol="0" anchor="t"/>
                  <a:lstStyle/>
                  <a:p>
                    <a:pPr>
                      <a:lnSpc>
                        <a:spcPct val="95000"/>
                      </a:lnSpc>
                      <a:tabLst>
                        <a:tab pos="342900" algn="r"/>
                      </a:tabLst>
                    </a:pPr>
                    <a:r>
                      <a:rPr lang="en-US" sz="450" dirty="0">
                        <a:solidFill>
                          <a:schemeClr val="tx1"/>
                        </a:solidFill>
                      </a:rPr>
                      <a:t>	#727365</a:t>
                    </a:r>
                  </a:p>
                </p:txBody>
              </p:sp>
            </p:grpSp>
          </p:grpSp>
        </p:grpSp>
        <p:sp>
          <p:nvSpPr>
            <p:cNvPr id="25" name="TextBox">
              <a:extLst>
                <a:ext uri="{FF2B5EF4-FFF2-40B4-BE49-F238E27FC236}">
                  <a16:creationId xmlns:a16="http://schemas.microsoft.com/office/drawing/2014/main" id="{7C891524-492C-2382-18DC-BBF44E4CF6C6}"/>
                </a:ext>
              </a:extLst>
            </p:cNvPr>
            <p:cNvSpPr txBox="1"/>
            <p:nvPr/>
          </p:nvSpPr>
          <p:spPr>
            <a:xfrm>
              <a:off x="9611262" y="2953505"/>
              <a:ext cx="1972127" cy="1106716"/>
            </a:xfrm>
            <a:prstGeom prst="rect">
              <a:avLst/>
            </a:prstGeom>
            <a:solidFill>
              <a:schemeClr val="bg1"/>
            </a:solidFill>
          </p:spPr>
          <p:txBody>
            <a:bodyPr wrap="square" lIns="0" tIns="0" rIns="0" bIns="0" rtlCol="0" anchor="ctr" anchorCtr="0">
              <a:noAutofit/>
            </a:bodyPr>
            <a:lstStyle/>
            <a:p>
              <a:pPr>
                <a:lnSpc>
                  <a:spcPct val="95000"/>
                </a:lnSpc>
                <a:buSzPct val="100000"/>
              </a:pPr>
              <a:r>
                <a:rPr lang="en-US" sz="525" dirty="0"/>
                <a:t>To access the Army PowerPoint colors for other presentations they must be saved as a custom palette. To save this palette, go to View &gt; Slide Master &gt; Colors &gt; Customize Colors &gt; name and save the file. To apply the custom colors to other presentations, go to the Slide Masters view and select the saved custom palette from the Colors dropdown menu then close Slide Master.</a:t>
              </a:r>
            </a:p>
          </p:txBody>
        </p:sp>
      </p:grpSp>
      <p:cxnSp>
        <p:nvCxnSpPr>
          <p:cNvPr id="24" name="Straight Arrow Connector 23">
            <a:extLst>
              <a:ext uri="{FF2B5EF4-FFF2-40B4-BE49-F238E27FC236}">
                <a16:creationId xmlns:a16="http://schemas.microsoft.com/office/drawing/2014/main" id="{71E37BA5-27FA-0201-3B49-EA75D36BDA81}"/>
              </a:ext>
            </a:extLst>
          </p:cNvPr>
          <p:cNvCxnSpPr/>
          <p:nvPr/>
        </p:nvCxnSpPr>
        <p:spPr>
          <a:xfrm>
            <a:off x="3771968" y="1940105"/>
            <a:ext cx="2621860" cy="730875"/>
          </a:xfrm>
          <a:prstGeom prst="straightConnector1">
            <a:avLst/>
          </a:prstGeom>
          <a:ln w="12700" cap="flat">
            <a:miter/>
            <a:tailEnd type="triangle"/>
          </a:ln>
        </p:spPr>
        <p:style>
          <a:lnRef idx="1">
            <a:schemeClr val="accent1"/>
          </a:lnRef>
          <a:fillRef idx="0">
            <a:schemeClr val="accent1"/>
          </a:fillRef>
          <a:effectRef idx="0">
            <a:srgbClr val="000000"/>
          </a:effectRef>
          <a:fontRef idx="minor">
            <a:srgbClr val="FFFFFF"/>
          </a:fontRef>
        </p:style>
      </p:cxnSp>
    </p:spTree>
    <p:extLst>
      <p:ext uri="{BB962C8B-B14F-4D97-AF65-F5344CB8AC3E}">
        <p14:creationId xmlns:p14="http://schemas.microsoft.com/office/powerpoint/2010/main" val="338908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00F5-B73C-7B54-6AC4-21D59FEB6823}"/>
              </a:ext>
            </a:extLst>
          </p:cNvPr>
          <p:cNvSpPr>
            <a:spLocks noGrp="1"/>
          </p:cNvSpPr>
          <p:nvPr>
            <p:ph type="title"/>
          </p:nvPr>
        </p:nvSpPr>
        <p:spPr/>
        <p:txBody>
          <a:bodyPr/>
          <a:lstStyle/>
          <a:p>
            <a:r>
              <a:rPr lang="en-US" dirty="0"/>
              <a:t>Chart color order</a:t>
            </a:r>
          </a:p>
        </p:txBody>
      </p:sp>
      <p:sp>
        <p:nvSpPr>
          <p:cNvPr id="8" name="Content Placeholder 2">
            <a:extLst>
              <a:ext uri="{FF2B5EF4-FFF2-40B4-BE49-F238E27FC236}">
                <a16:creationId xmlns:a16="http://schemas.microsoft.com/office/drawing/2014/main" id="{2F80E9A9-87B5-FBF1-07CC-22BADE017FC8}"/>
              </a:ext>
            </a:extLst>
          </p:cNvPr>
          <p:cNvSpPr>
            <a:spLocks noGrp="1"/>
          </p:cNvSpPr>
          <p:nvPr>
            <p:ph idx="1"/>
          </p:nvPr>
        </p:nvSpPr>
        <p:spPr>
          <a:xfrm>
            <a:off x="411480" y="1600200"/>
            <a:ext cx="5096352" cy="3429000"/>
          </a:xfrm>
        </p:spPr>
        <p:txBody>
          <a:bodyPr/>
          <a:lstStyle/>
          <a:p>
            <a:pPr marL="0" indent="0">
              <a:buNone/>
            </a:pPr>
            <a:r>
              <a:rPr lang="en-US" dirty="0"/>
              <a:t>The sequence of colors is important when creating data visualization to ensure data is represented clearly and consistently.</a:t>
            </a:r>
          </a:p>
          <a:p>
            <a:pPr marL="0" indent="0">
              <a:buNone/>
            </a:pPr>
            <a:r>
              <a:rPr lang="en-US" dirty="0"/>
              <a:t>Use this sequence to create charts. PowerPoint automatically uses the first six colors; the seventh and eighth colors must be manually selected. Alternatively, all colors can be manually selected.</a:t>
            </a:r>
          </a:p>
        </p:txBody>
      </p:sp>
      <p:grpSp>
        <p:nvGrpSpPr>
          <p:cNvPr id="22" name="Group">
            <a:extLst>
              <a:ext uri="{FF2B5EF4-FFF2-40B4-BE49-F238E27FC236}">
                <a16:creationId xmlns:a16="http://schemas.microsoft.com/office/drawing/2014/main" id="{C2C15F2E-5F36-CDA3-AA48-F152F322ADBD}"/>
              </a:ext>
            </a:extLst>
          </p:cNvPr>
          <p:cNvGrpSpPr/>
          <p:nvPr/>
        </p:nvGrpSpPr>
        <p:grpSpPr>
          <a:xfrm>
            <a:off x="411479" y="2868931"/>
            <a:ext cx="8321042" cy="1371600"/>
            <a:chOff x="411479" y="2864403"/>
            <a:chExt cx="7315200" cy="2198551"/>
          </a:xfrm>
          <a:solidFill>
            <a:srgbClr val="221F20"/>
          </a:solidFill>
        </p:grpSpPr>
        <p:sp>
          <p:nvSpPr>
            <p:cNvPr id="11" name="Rectangle">
              <a:extLst>
                <a:ext uri="{FF2B5EF4-FFF2-40B4-BE49-F238E27FC236}">
                  <a16:creationId xmlns:a16="http://schemas.microsoft.com/office/drawing/2014/main" id="{63008B35-0D42-2D2F-DA23-8A5DB65C876A}"/>
                </a:ext>
              </a:extLst>
            </p:cNvPr>
            <p:cNvSpPr/>
            <p:nvPr/>
          </p:nvSpPr>
          <p:spPr>
            <a:xfrm>
              <a:off x="411479" y="2864403"/>
              <a:ext cx="914400" cy="2198551"/>
            </a:xfrm>
            <a:prstGeom prst="rect">
              <a:avLst/>
            </a:prstGeom>
            <a:grp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t>01</a:t>
              </a:r>
            </a:p>
            <a:p>
              <a:pPr>
                <a:lnSpc>
                  <a:spcPct val="95000"/>
                </a:lnSpc>
                <a:spcBef>
                  <a:spcPts val="750"/>
                </a:spcBef>
              </a:pPr>
              <a:r>
                <a:rPr lang="en-US" sz="900" b="1" cap="all" dirty="0"/>
                <a:t>ARMY BLACK*</a:t>
              </a:r>
            </a:p>
          </p:txBody>
        </p:sp>
        <p:sp>
          <p:nvSpPr>
            <p:cNvPr id="15" name="Rectangle">
              <a:extLst>
                <a:ext uri="{FF2B5EF4-FFF2-40B4-BE49-F238E27FC236}">
                  <a16:creationId xmlns:a16="http://schemas.microsoft.com/office/drawing/2014/main" id="{D9B6CF6B-5C74-2D0A-8558-3482ECBB3661}"/>
                </a:ext>
              </a:extLst>
            </p:cNvPr>
            <p:cNvSpPr/>
            <p:nvPr/>
          </p:nvSpPr>
          <p:spPr>
            <a:xfrm>
              <a:off x="1325879" y="2864403"/>
              <a:ext cx="914400" cy="2198551"/>
            </a:xfrm>
            <a:prstGeom prst="rect">
              <a:avLst/>
            </a:prstGeom>
            <a:solidFill>
              <a:srgbClr val="FFCC01"/>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solidFill>
                    <a:srgbClr val="221F20"/>
                  </a:solidFill>
                </a:rPr>
                <a:t>02</a:t>
              </a:r>
            </a:p>
            <a:p>
              <a:pPr>
                <a:lnSpc>
                  <a:spcPct val="95000"/>
                </a:lnSpc>
                <a:spcBef>
                  <a:spcPts val="750"/>
                </a:spcBef>
              </a:pPr>
              <a:r>
                <a:rPr lang="en-US" sz="900" b="1" cap="all" dirty="0">
                  <a:solidFill>
                    <a:srgbClr val="221F20"/>
                  </a:solidFill>
                </a:rPr>
                <a:t>ARMY GOLD</a:t>
              </a:r>
            </a:p>
          </p:txBody>
        </p:sp>
        <p:sp>
          <p:nvSpPr>
            <p:cNvPr id="16" name="Rectangle">
              <a:extLst>
                <a:ext uri="{FF2B5EF4-FFF2-40B4-BE49-F238E27FC236}">
                  <a16:creationId xmlns:a16="http://schemas.microsoft.com/office/drawing/2014/main" id="{A55BC8EA-AE63-9F8E-9D2E-2166F1603C23}"/>
                </a:ext>
              </a:extLst>
            </p:cNvPr>
            <p:cNvSpPr/>
            <p:nvPr/>
          </p:nvSpPr>
          <p:spPr>
            <a:xfrm>
              <a:off x="2240279" y="2864403"/>
              <a:ext cx="914400" cy="2198551"/>
            </a:xfrm>
            <a:prstGeom prst="rect">
              <a:avLst/>
            </a:prstGeom>
            <a:solidFill>
              <a:srgbClr val="727365"/>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t>03</a:t>
              </a:r>
            </a:p>
            <a:p>
              <a:pPr>
                <a:lnSpc>
                  <a:spcPct val="95000"/>
                </a:lnSpc>
                <a:spcBef>
                  <a:spcPts val="750"/>
                </a:spcBef>
              </a:pPr>
              <a:r>
                <a:rPr lang="en-US" sz="900" b="1" cap="all" dirty="0"/>
                <a:t>FIELD 01</a:t>
              </a:r>
            </a:p>
          </p:txBody>
        </p:sp>
        <p:sp>
          <p:nvSpPr>
            <p:cNvPr id="17" name="Rectangle">
              <a:extLst>
                <a:ext uri="{FF2B5EF4-FFF2-40B4-BE49-F238E27FC236}">
                  <a16:creationId xmlns:a16="http://schemas.microsoft.com/office/drawing/2014/main" id="{037C1614-E393-87E7-7162-FC1FADC11D7B}"/>
                </a:ext>
              </a:extLst>
            </p:cNvPr>
            <p:cNvSpPr/>
            <p:nvPr/>
          </p:nvSpPr>
          <p:spPr>
            <a:xfrm>
              <a:off x="3154679" y="2864403"/>
              <a:ext cx="914400" cy="2198551"/>
            </a:xfrm>
            <a:prstGeom prst="rect">
              <a:avLst/>
            </a:prstGeom>
            <a:solidFill>
              <a:srgbClr val="D5D5D7"/>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solidFill>
                    <a:srgbClr val="221F20"/>
                  </a:solidFill>
                </a:rPr>
                <a:t>04</a:t>
              </a:r>
            </a:p>
            <a:p>
              <a:pPr>
                <a:lnSpc>
                  <a:spcPct val="95000"/>
                </a:lnSpc>
                <a:spcBef>
                  <a:spcPts val="750"/>
                </a:spcBef>
              </a:pPr>
              <a:r>
                <a:rPr lang="en-US" sz="900" b="1" cap="all" dirty="0">
                  <a:solidFill>
                    <a:srgbClr val="221F20"/>
                  </a:solidFill>
                </a:rPr>
                <a:t>GRAY 02</a:t>
              </a:r>
            </a:p>
          </p:txBody>
        </p:sp>
        <p:sp>
          <p:nvSpPr>
            <p:cNvPr id="18" name="Rectangle">
              <a:extLst>
                <a:ext uri="{FF2B5EF4-FFF2-40B4-BE49-F238E27FC236}">
                  <a16:creationId xmlns:a16="http://schemas.microsoft.com/office/drawing/2014/main" id="{84DD9445-6F43-15A6-0FA4-9DED349AAEC7}"/>
                </a:ext>
              </a:extLst>
            </p:cNvPr>
            <p:cNvSpPr/>
            <p:nvPr/>
          </p:nvSpPr>
          <p:spPr>
            <a:xfrm>
              <a:off x="4069079" y="2864403"/>
              <a:ext cx="914400" cy="2198551"/>
            </a:xfrm>
            <a:prstGeom prst="rect">
              <a:avLst/>
            </a:prstGeom>
            <a:solidFill>
              <a:srgbClr val="565557"/>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t>05</a:t>
              </a:r>
            </a:p>
            <a:p>
              <a:pPr>
                <a:lnSpc>
                  <a:spcPct val="95000"/>
                </a:lnSpc>
                <a:spcBef>
                  <a:spcPts val="750"/>
                </a:spcBef>
              </a:pPr>
              <a:r>
                <a:rPr lang="en-US" sz="900" b="1" cap="all" dirty="0"/>
                <a:t>GRAY 01</a:t>
              </a:r>
            </a:p>
          </p:txBody>
        </p:sp>
        <p:sp>
          <p:nvSpPr>
            <p:cNvPr id="19" name="Rectangle">
              <a:extLst>
                <a:ext uri="{FF2B5EF4-FFF2-40B4-BE49-F238E27FC236}">
                  <a16:creationId xmlns:a16="http://schemas.microsoft.com/office/drawing/2014/main" id="{F278AC7B-F7DD-2695-8573-987FD33F3503}"/>
                </a:ext>
              </a:extLst>
            </p:cNvPr>
            <p:cNvSpPr/>
            <p:nvPr/>
          </p:nvSpPr>
          <p:spPr>
            <a:xfrm>
              <a:off x="4983479" y="2864403"/>
              <a:ext cx="914400" cy="2198551"/>
            </a:xfrm>
            <a:prstGeom prst="rect">
              <a:avLst/>
            </a:prstGeom>
            <a:solidFill>
              <a:srgbClr val="BFB8A6"/>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solidFill>
                    <a:srgbClr val="221F20"/>
                  </a:solidFill>
                </a:rPr>
                <a:t>06</a:t>
              </a:r>
            </a:p>
            <a:p>
              <a:pPr>
                <a:lnSpc>
                  <a:spcPct val="95000"/>
                </a:lnSpc>
                <a:spcBef>
                  <a:spcPts val="750"/>
                </a:spcBef>
              </a:pPr>
              <a:r>
                <a:rPr lang="en-US" sz="900" b="1" cap="all" dirty="0">
                  <a:solidFill>
                    <a:srgbClr val="221F20"/>
                  </a:solidFill>
                </a:rPr>
                <a:t>FIELD 02</a:t>
              </a:r>
            </a:p>
          </p:txBody>
        </p:sp>
        <p:sp>
          <p:nvSpPr>
            <p:cNvPr id="20" name="Rectangle">
              <a:extLst>
                <a:ext uri="{FF2B5EF4-FFF2-40B4-BE49-F238E27FC236}">
                  <a16:creationId xmlns:a16="http://schemas.microsoft.com/office/drawing/2014/main" id="{552A7EEF-7BBF-4301-4A1D-1D0FE31F6391}"/>
                </a:ext>
              </a:extLst>
            </p:cNvPr>
            <p:cNvSpPr/>
            <p:nvPr/>
          </p:nvSpPr>
          <p:spPr>
            <a:xfrm>
              <a:off x="5897879" y="2864403"/>
              <a:ext cx="914400" cy="2198551"/>
            </a:xfrm>
            <a:prstGeom prst="rect">
              <a:avLst/>
            </a:prstGeom>
            <a:solidFill>
              <a:srgbClr val="2F372F"/>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t>07</a:t>
              </a:r>
            </a:p>
            <a:p>
              <a:pPr>
                <a:lnSpc>
                  <a:spcPct val="95000"/>
                </a:lnSpc>
                <a:spcBef>
                  <a:spcPts val="750"/>
                </a:spcBef>
              </a:pPr>
              <a:r>
                <a:rPr lang="en-US" sz="900" b="1" cap="all" dirty="0"/>
                <a:t>ARMY GREEN</a:t>
              </a:r>
            </a:p>
          </p:txBody>
        </p:sp>
        <p:sp>
          <p:nvSpPr>
            <p:cNvPr id="21" name="Rectangle">
              <a:extLst>
                <a:ext uri="{FF2B5EF4-FFF2-40B4-BE49-F238E27FC236}">
                  <a16:creationId xmlns:a16="http://schemas.microsoft.com/office/drawing/2014/main" id="{43BD9D57-2660-53D4-77B1-28533ED2E922}"/>
                </a:ext>
              </a:extLst>
            </p:cNvPr>
            <p:cNvSpPr/>
            <p:nvPr/>
          </p:nvSpPr>
          <p:spPr>
            <a:xfrm>
              <a:off x="6812279" y="2864403"/>
              <a:ext cx="914400" cy="2198551"/>
            </a:xfrm>
            <a:prstGeom prst="rect">
              <a:avLst/>
            </a:prstGeom>
            <a:solidFill>
              <a:srgbClr val="F1E4C7"/>
            </a:solidFill>
            <a:ln>
              <a:noFill/>
              <a:miter/>
            </a:ln>
          </p:spPr>
          <p:style>
            <a:lnRef idx="0">
              <a:schemeClr val="accent1"/>
            </a:lnRef>
            <a:fillRef idx="1">
              <a:schemeClr val="accent1"/>
            </a:fillRef>
            <a:effectRef idx="0">
              <a:srgbClr val="000000"/>
            </a:effectRef>
            <a:fontRef idx="minor">
              <a:srgbClr val="FFFFFF"/>
            </a:fontRef>
          </p:style>
          <p:txBody>
            <a:bodyPr tIns="68580" bIns="68580" rtlCol="0" anchor="t" anchorCtr="0"/>
            <a:lstStyle/>
            <a:p>
              <a:pPr>
                <a:lnSpc>
                  <a:spcPct val="95000"/>
                </a:lnSpc>
                <a:spcBef>
                  <a:spcPts val="750"/>
                </a:spcBef>
              </a:pPr>
              <a:r>
                <a:rPr lang="en-US" sz="1200" b="1" cap="all" dirty="0">
                  <a:solidFill>
                    <a:srgbClr val="221F20"/>
                  </a:solidFill>
                </a:rPr>
                <a:t>08</a:t>
              </a:r>
            </a:p>
            <a:p>
              <a:pPr>
                <a:lnSpc>
                  <a:spcPct val="95000"/>
                </a:lnSpc>
                <a:spcBef>
                  <a:spcPts val="750"/>
                </a:spcBef>
              </a:pPr>
              <a:r>
                <a:rPr lang="en-US" sz="900" b="1" cap="all" dirty="0">
                  <a:solidFill>
                    <a:srgbClr val="221F20"/>
                  </a:solidFill>
                </a:rPr>
                <a:t>TAN</a:t>
              </a:r>
            </a:p>
          </p:txBody>
        </p:sp>
      </p:grpSp>
      <p:sp>
        <p:nvSpPr>
          <p:cNvPr id="3" name="Footnotes">
            <a:extLst>
              <a:ext uri="{FF2B5EF4-FFF2-40B4-BE49-F238E27FC236}">
                <a16:creationId xmlns:a16="http://schemas.microsoft.com/office/drawing/2014/main" id="{944426E8-3331-F8D0-782C-A8126DAF5992}"/>
              </a:ext>
            </a:extLst>
          </p:cNvPr>
          <p:cNvSpPr txBox="1"/>
          <p:nvPr/>
        </p:nvSpPr>
        <p:spPr>
          <a:xfrm>
            <a:off x="411480" y="4823460"/>
            <a:ext cx="5096351" cy="205740"/>
          </a:xfrm>
          <a:prstGeom prst="rect">
            <a:avLst/>
          </a:prstGeom>
          <a:noFill/>
        </p:spPr>
        <p:txBody>
          <a:bodyPr wrap="square" lIns="0" tIns="0" rIns="0" bIns="0" rtlCol="0" anchor="b" anchorCtr="0">
            <a:noAutofit/>
          </a:bodyPr>
          <a:lstStyle/>
          <a:p>
            <a:pPr>
              <a:lnSpc>
                <a:spcPct val="100000"/>
              </a:lnSpc>
              <a:buSzPct val="100000"/>
            </a:pPr>
            <a:r>
              <a:rPr lang="en-US" sz="525" dirty="0"/>
              <a:t>*Use white as the first color if a chart appears on a black background.</a:t>
            </a:r>
          </a:p>
        </p:txBody>
      </p:sp>
      <p:sp>
        <p:nvSpPr>
          <p:cNvPr id="4" name="Date Placeholder 3">
            <a:extLst>
              <a:ext uri="{FF2B5EF4-FFF2-40B4-BE49-F238E27FC236}">
                <a16:creationId xmlns:a16="http://schemas.microsoft.com/office/drawing/2014/main" id="{193A309B-D61B-7A52-A805-A6CC70F0A6BC}"/>
              </a:ext>
            </a:extLst>
          </p:cNvPr>
          <p:cNvSpPr>
            <a:spLocks noGrp="1"/>
          </p:cNvSpPr>
          <p:nvPr>
            <p:ph type="dt" sz="half" idx="10"/>
          </p:nvPr>
        </p:nvSpPr>
        <p:spPr/>
        <p:txBody>
          <a:bodyPr/>
          <a:lstStyle/>
          <a:p>
            <a:fld id="{4E45D274-7FB3-49E5-B924-691F9246FD05}"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FB23E2FE-1B5B-87AF-F9BA-E9620D7450E1}"/>
              </a:ext>
            </a:extLst>
          </p:cNvPr>
          <p:cNvSpPr>
            <a:spLocks noGrp="1"/>
          </p:cNvSpPr>
          <p:nvPr>
            <p:ph type="sldNum" sz="quarter" idx="11"/>
          </p:nvPr>
        </p:nvSpPr>
        <p:spPr/>
        <p:txBody>
          <a:bodyPr/>
          <a:lstStyle/>
          <a:p>
            <a:fld id="{64E5BE4B-2FBF-4174-9E62-85FAD1CB43A6}" type="slidenum">
              <a:rPr lang="en-US" smtClean="0"/>
              <a:pPr/>
              <a:t>14</a:t>
            </a:fld>
            <a:endParaRPr lang="en-US" dirty="0"/>
          </a:p>
        </p:txBody>
      </p:sp>
    </p:spTree>
    <p:extLst>
      <p:ext uri="{BB962C8B-B14F-4D97-AF65-F5344CB8AC3E}">
        <p14:creationId xmlns:p14="http://schemas.microsoft.com/office/powerpoint/2010/main" val="276227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5E75-4DCD-290D-5E93-FDCBA1E8875C}"/>
              </a:ext>
            </a:extLst>
          </p:cNvPr>
          <p:cNvSpPr>
            <a:spLocks noGrp="1"/>
          </p:cNvSpPr>
          <p:nvPr>
            <p:ph type="title"/>
          </p:nvPr>
        </p:nvSpPr>
        <p:spPr>
          <a:xfrm>
            <a:off x="411480" y="411163"/>
            <a:ext cx="6173470" cy="685800"/>
          </a:xfrm>
        </p:spPr>
        <p:txBody>
          <a:bodyPr/>
          <a:lstStyle/>
          <a:p>
            <a:r>
              <a:rPr lang="en-US" dirty="0"/>
              <a:t>Conserving resources</a:t>
            </a:r>
          </a:p>
        </p:txBody>
      </p:sp>
      <p:sp>
        <p:nvSpPr>
          <p:cNvPr id="3" name="Content Placeholder 2">
            <a:extLst>
              <a:ext uri="{FF2B5EF4-FFF2-40B4-BE49-F238E27FC236}">
                <a16:creationId xmlns:a16="http://schemas.microsoft.com/office/drawing/2014/main" id="{7FC9D306-E6CB-F412-2AA4-666FA313D7C4}"/>
              </a:ext>
            </a:extLst>
          </p:cNvPr>
          <p:cNvSpPr>
            <a:spLocks noGrp="1"/>
          </p:cNvSpPr>
          <p:nvPr>
            <p:ph sz="half" idx="1"/>
          </p:nvPr>
        </p:nvSpPr>
        <p:spPr>
          <a:xfrm>
            <a:off x="411480" y="1600200"/>
            <a:ext cx="4022408" cy="3429000"/>
          </a:xfrm>
        </p:spPr>
        <p:txBody>
          <a:bodyPr/>
          <a:lstStyle/>
          <a:p>
            <a:pPr marL="0" indent="0">
              <a:buNone/>
            </a:pPr>
            <a:r>
              <a:rPr lang="en-US" dirty="0"/>
              <a:t>Part of being green is conserving resources.</a:t>
            </a:r>
          </a:p>
          <a:p>
            <a:pPr marL="0" indent="0">
              <a:buNone/>
            </a:pPr>
            <a:r>
              <a:rPr lang="en-US" dirty="0"/>
              <a:t>If a presentation will be printed, use slides with </a:t>
            </a:r>
            <a:br>
              <a:rPr lang="en-US" dirty="0"/>
            </a:br>
            <a:r>
              <a:rPr lang="en-US" dirty="0"/>
              <a:t>white backgrounds to conserve printing supplies.</a:t>
            </a:r>
          </a:p>
          <a:p>
            <a:pPr marL="0" indent="0">
              <a:buNone/>
            </a:pPr>
            <a:r>
              <a:rPr lang="en-US" dirty="0"/>
              <a:t>Alternatively, select the grayscale setting in the print </a:t>
            </a:r>
            <a:br>
              <a:rPr lang="en-US" dirty="0"/>
            </a:br>
            <a:r>
              <a:rPr lang="en-US" dirty="0"/>
              <a:t>dialog box. When printed in grayscale, template background colors and images are omitted.</a:t>
            </a:r>
          </a:p>
        </p:txBody>
      </p:sp>
      <p:grpSp>
        <p:nvGrpSpPr>
          <p:cNvPr id="10" name="Group">
            <a:extLst>
              <a:ext uri="{FF2B5EF4-FFF2-40B4-BE49-F238E27FC236}">
                <a16:creationId xmlns:a16="http://schemas.microsoft.com/office/drawing/2014/main" id="{D1C956DC-AA6D-BBE2-4A61-E765E0743245}"/>
              </a:ext>
            </a:extLst>
          </p:cNvPr>
          <p:cNvGrpSpPr/>
          <p:nvPr/>
        </p:nvGrpSpPr>
        <p:grpSpPr>
          <a:xfrm>
            <a:off x="4708525" y="1600200"/>
            <a:ext cx="1874836" cy="3274713"/>
            <a:chOff x="4708525" y="1600200"/>
            <a:chExt cx="1876425" cy="3277489"/>
          </a:xfrm>
        </p:grpSpPr>
        <p:pic>
          <p:nvPicPr>
            <p:cNvPr id="7" name="Picture" descr="Print dialog box with grayscale option highlighted">
              <a:extLst>
                <a:ext uri="{FF2B5EF4-FFF2-40B4-BE49-F238E27FC236}">
                  <a16:creationId xmlns:a16="http://schemas.microsoft.com/office/drawing/2014/main" id="{A8C79504-C3E6-F24D-D660-6CEED0517E57}"/>
                </a:ext>
              </a:extLst>
            </p:cNvPr>
            <p:cNvPicPr>
              <a:picLocks noChangeAspect="1"/>
            </p:cNvPicPr>
            <p:nvPr/>
          </p:nvPicPr>
          <p:blipFill>
            <a:blip r:embed="rId3"/>
            <a:stretch>
              <a:fillRect/>
            </a:stretch>
          </p:blipFill>
          <p:spPr>
            <a:xfrm>
              <a:off x="4708525" y="1600200"/>
              <a:ext cx="1876425" cy="3277489"/>
            </a:xfrm>
            <a:prstGeom prst="rect">
              <a:avLst/>
            </a:prstGeom>
          </p:spPr>
        </p:pic>
        <p:sp>
          <p:nvSpPr>
            <p:cNvPr id="6" name="Rectangle">
              <a:extLst>
                <a:ext uri="{FF2B5EF4-FFF2-40B4-BE49-F238E27FC236}">
                  <a16:creationId xmlns:a16="http://schemas.microsoft.com/office/drawing/2014/main" id="{BB98CFA8-CDE8-4740-3C1F-C2E2ACE9C807}"/>
                </a:ext>
                <a:ext uri="{C183D7F6-B498-43B3-948B-1728B52AA6E4}">
                  <adec:decorative xmlns:adec="http://schemas.microsoft.com/office/drawing/2017/decorative" val="1"/>
                </a:ext>
              </a:extLst>
            </p:cNvPr>
            <p:cNvSpPr/>
            <p:nvPr/>
          </p:nvSpPr>
          <p:spPr>
            <a:xfrm>
              <a:off x="4834834" y="4359275"/>
              <a:ext cx="1623116" cy="257175"/>
            </a:xfrm>
            <a:prstGeom prst="rect">
              <a:avLst/>
            </a:prstGeom>
            <a:noFill/>
            <a:ln w="38100">
              <a:solidFill>
                <a:srgbClr val="221F20"/>
              </a:solidFill>
              <a:miter lim="800000"/>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350" dirty="0"/>
            </a:p>
          </p:txBody>
        </p:sp>
      </p:grpSp>
      <p:sp>
        <p:nvSpPr>
          <p:cNvPr id="4" name="Date Placeholder 3">
            <a:extLst>
              <a:ext uri="{FF2B5EF4-FFF2-40B4-BE49-F238E27FC236}">
                <a16:creationId xmlns:a16="http://schemas.microsoft.com/office/drawing/2014/main" id="{BF07A56B-BF36-781C-3CE6-2A894E4858E7}"/>
              </a:ext>
            </a:extLst>
          </p:cNvPr>
          <p:cNvSpPr>
            <a:spLocks noGrp="1"/>
          </p:cNvSpPr>
          <p:nvPr>
            <p:ph type="dt" sz="half" idx="10"/>
          </p:nvPr>
        </p:nvSpPr>
        <p:spPr/>
        <p:txBody>
          <a:bodyPr/>
          <a:lstStyle/>
          <a:p>
            <a:fld id="{0C529BBF-0A72-4C67-9653-804B54925FB8}"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37232BF1-A8A8-97C2-FE94-CAA590732A6B}"/>
              </a:ext>
            </a:extLst>
          </p:cNvPr>
          <p:cNvSpPr>
            <a:spLocks noGrp="1"/>
          </p:cNvSpPr>
          <p:nvPr>
            <p:ph type="sldNum" sz="quarter" idx="11"/>
          </p:nvPr>
        </p:nvSpPr>
        <p:spPr/>
        <p:txBody>
          <a:bodyPr/>
          <a:lstStyle/>
          <a:p>
            <a:fld id="{64E5BE4B-2FBF-4174-9E62-85FAD1CB43A6}" type="slidenum">
              <a:rPr lang="en-US" smtClean="0"/>
              <a:pPr/>
              <a:t>15</a:t>
            </a:fld>
            <a:endParaRPr lang="en-US" dirty="0"/>
          </a:p>
        </p:txBody>
      </p:sp>
    </p:spTree>
    <p:extLst>
      <p:ext uri="{BB962C8B-B14F-4D97-AF65-F5344CB8AC3E}">
        <p14:creationId xmlns:p14="http://schemas.microsoft.com/office/powerpoint/2010/main" val="77075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64E11-5290-8266-BCF2-C3B2CECE8FC2}"/>
              </a:ext>
            </a:extLst>
          </p:cNvPr>
          <p:cNvSpPr>
            <a:spLocks noGrp="1"/>
          </p:cNvSpPr>
          <p:nvPr>
            <p:ph type="body" sz="quarter" idx="10"/>
          </p:nvPr>
        </p:nvSpPr>
        <p:spPr/>
        <p:txBody>
          <a:bodyPr/>
          <a:lstStyle/>
          <a:p>
            <a:endParaRPr lang="en-US" dirty="0"/>
          </a:p>
        </p:txBody>
      </p:sp>
      <p:sp>
        <p:nvSpPr>
          <p:cNvPr id="3" name="Date Placeholder 2">
            <a:extLst>
              <a:ext uri="{FF2B5EF4-FFF2-40B4-BE49-F238E27FC236}">
                <a16:creationId xmlns:a16="http://schemas.microsoft.com/office/drawing/2014/main" id="{2C002021-6223-CD58-95F9-B5A1447E45ED}"/>
              </a:ext>
            </a:extLst>
          </p:cNvPr>
          <p:cNvSpPr>
            <a:spLocks noGrp="1"/>
          </p:cNvSpPr>
          <p:nvPr>
            <p:ph type="dt" sz="half" idx="11"/>
          </p:nvPr>
        </p:nvSpPr>
        <p:spPr/>
        <p:txBody>
          <a:bodyPr/>
          <a:lstStyle/>
          <a:p>
            <a:fld id="{D73F5459-4D6D-4EEA-96C6-1B9B944EE2E0}"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D806BFBE-B87D-5085-B438-B48C6B8DBCEE}"/>
              </a:ext>
            </a:extLst>
          </p:cNvPr>
          <p:cNvSpPr>
            <a:spLocks noGrp="1"/>
          </p:cNvSpPr>
          <p:nvPr>
            <p:ph type="sldNum" sz="quarter" idx="12"/>
          </p:nvPr>
        </p:nvSpPr>
        <p:spPr/>
        <p:txBody>
          <a:bodyPr/>
          <a:lstStyle/>
          <a:p>
            <a:fld id="{64E5BE4B-2FBF-4174-9E62-85FAD1CB43A6}" type="slidenum">
              <a:rPr lang="en-US" smtClean="0"/>
              <a:pPr/>
              <a:t>16</a:t>
            </a:fld>
            <a:endParaRPr lang="en-US" dirty="0"/>
          </a:p>
        </p:txBody>
      </p:sp>
    </p:spTree>
    <p:extLst>
      <p:ext uri="{BB962C8B-B14F-4D97-AF65-F5344CB8AC3E}">
        <p14:creationId xmlns:p14="http://schemas.microsoft.com/office/powerpoint/2010/main" val="92248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73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ubtitle 28">
            <a:extLst>
              <a:ext uri="{FF2B5EF4-FFF2-40B4-BE49-F238E27FC236}">
                <a16:creationId xmlns:a16="http://schemas.microsoft.com/office/drawing/2014/main" id="{6FD2FB2B-0DC8-F8AD-AE0B-291A20DAECAF}"/>
              </a:ext>
            </a:extLst>
          </p:cNvPr>
          <p:cNvSpPr>
            <a:spLocks noGrp="1"/>
          </p:cNvSpPr>
          <p:nvPr>
            <p:ph type="subTitle" idx="1"/>
          </p:nvPr>
        </p:nvSpPr>
        <p:spPr/>
        <p:txBody>
          <a:bodyPr/>
          <a:lstStyle/>
          <a:p>
            <a:endParaRPr lang="en-US" dirty="0"/>
          </a:p>
        </p:txBody>
      </p:sp>
      <p:sp>
        <p:nvSpPr>
          <p:cNvPr id="30" name="Text Placeholder 29">
            <a:extLst>
              <a:ext uri="{FF2B5EF4-FFF2-40B4-BE49-F238E27FC236}">
                <a16:creationId xmlns:a16="http://schemas.microsoft.com/office/drawing/2014/main" id="{A5BEFE92-CF60-D76B-8266-D9BA2D91D608}"/>
              </a:ext>
            </a:extLst>
          </p:cNvPr>
          <p:cNvSpPr>
            <a:spLocks noGrp="1"/>
          </p:cNvSpPr>
          <p:nvPr>
            <p:ph type="body" sz="quarter" idx="10"/>
          </p:nvPr>
        </p:nvSpPr>
        <p:spPr/>
        <p:txBody>
          <a:bodyPr/>
          <a:lstStyle/>
          <a:p>
            <a:endParaRPr lang="en-US" dirty="0"/>
          </a:p>
        </p:txBody>
      </p:sp>
      <p:sp>
        <p:nvSpPr>
          <p:cNvPr id="3" name="Date Placeholder 2">
            <a:extLst>
              <a:ext uri="{FF2B5EF4-FFF2-40B4-BE49-F238E27FC236}">
                <a16:creationId xmlns:a16="http://schemas.microsoft.com/office/drawing/2014/main" id="{39E892F2-8904-D8A5-8DEF-3BF991844E1A}"/>
              </a:ext>
            </a:extLst>
          </p:cNvPr>
          <p:cNvSpPr>
            <a:spLocks noGrp="1"/>
          </p:cNvSpPr>
          <p:nvPr>
            <p:ph type="dt" sz="half" idx="49"/>
          </p:nvPr>
        </p:nvSpPr>
        <p:spPr/>
        <p:txBody>
          <a:bodyPr/>
          <a:lstStyle/>
          <a:p>
            <a:fld id="{6DDC931E-8CBE-4A3F-A034-9B6122C6DCDB}"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15C065F7-590F-8ACE-0AD1-E1F8A45FC6B7}"/>
              </a:ext>
            </a:extLst>
          </p:cNvPr>
          <p:cNvSpPr>
            <a:spLocks noGrp="1"/>
          </p:cNvSpPr>
          <p:nvPr>
            <p:ph type="sldNum" sz="quarter" idx="50"/>
          </p:nvPr>
        </p:nvSpPr>
        <p:spPr/>
        <p:txBody>
          <a:bodyPr/>
          <a:lstStyle/>
          <a:p>
            <a:fld id="{64E5BE4B-2FBF-4174-9E62-85FAD1CB43A6}" type="slidenum">
              <a:rPr lang="en-US" smtClean="0"/>
              <a:pPr/>
              <a:t>2</a:t>
            </a:fld>
            <a:endParaRPr lang="en-US" dirty="0"/>
          </a:p>
        </p:txBody>
      </p:sp>
      <p:sp>
        <p:nvSpPr>
          <p:cNvPr id="36" name="Text Placeholder 35">
            <a:extLst>
              <a:ext uri="{FF2B5EF4-FFF2-40B4-BE49-F238E27FC236}">
                <a16:creationId xmlns:a16="http://schemas.microsoft.com/office/drawing/2014/main" id="{33C580DE-7F4D-BB68-4D7E-FCEAB581B635}"/>
              </a:ext>
            </a:extLst>
          </p:cNvPr>
          <p:cNvSpPr>
            <a:spLocks noGrp="1"/>
          </p:cNvSpPr>
          <p:nvPr>
            <p:ph type="body" sz="quarter" idx="44"/>
          </p:nvPr>
        </p:nvSpPr>
        <p:spPr/>
        <p:txBody>
          <a:bodyPr/>
          <a:lstStyle/>
          <a:p>
            <a:endParaRPr lang="en-US" dirty="0"/>
          </a:p>
        </p:txBody>
      </p:sp>
      <p:sp>
        <p:nvSpPr>
          <p:cNvPr id="37" name="Text Placeholder 36">
            <a:extLst>
              <a:ext uri="{FF2B5EF4-FFF2-40B4-BE49-F238E27FC236}">
                <a16:creationId xmlns:a16="http://schemas.microsoft.com/office/drawing/2014/main" id="{E5A67ED6-2F4A-2B0F-39A1-654440AAE2F6}"/>
              </a:ext>
            </a:extLst>
          </p:cNvPr>
          <p:cNvSpPr>
            <a:spLocks noGrp="1"/>
          </p:cNvSpPr>
          <p:nvPr>
            <p:ph type="body" sz="quarter" idx="45"/>
          </p:nvPr>
        </p:nvSpPr>
        <p:spPr/>
        <p:txBody>
          <a:bodyPr/>
          <a:lstStyle/>
          <a:p>
            <a:endParaRPr lang="en-US" dirty="0"/>
          </a:p>
        </p:txBody>
      </p:sp>
      <p:sp>
        <p:nvSpPr>
          <p:cNvPr id="38" name="Text Placeholder 37">
            <a:extLst>
              <a:ext uri="{FF2B5EF4-FFF2-40B4-BE49-F238E27FC236}">
                <a16:creationId xmlns:a16="http://schemas.microsoft.com/office/drawing/2014/main" id="{C5CAB85E-E959-F9C6-F85C-7974CCCA4311}"/>
              </a:ext>
            </a:extLst>
          </p:cNvPr>
          <p:cNvSpPr>
            <a:spLocks noGrp="1"/>
          </p:cNvSpPr>
          <p:nvPr>
            <p:ph type="body" sz="quarter" idx="46"/>
          </p:nvPr>
        </p:nvSpPr>
        <p:spPr/>
        <p:txBody>
          <a:bodyPr/>
          <a:lstStyle/>
          <a:p>
            <a:endParaRPr lang="en-US" dirty="0"/>
          </a:p>
        </p:txBody>
      </p:sp>
      <p:sp>
        <p:nvSpPr>
          <p:cNvPr id="39" name="Text Placeholder 38">
            <a:extLst>
              <a:ext uri="{FF2B5EF4-FFF2-40B4-BE49-F238E27FC236}">
                <a16:creationId xmlns:a16="http://schemas.microsoft.com/office/drawing/2014/main" id="{56F02CDD-2860-9F6E-2F45-CDF05AE22701}"/>
              </a:ext>
            </a:extLst>
          </p:cNvPr>
          <p:cNvSpPr>
            <a:spLocks noGrp="1"/>
          </p:cNvSpPr>
          <p:nvPr>
            <p:ph type="body" sz="quarter" idx="47"/>
          </p:nvPr>
        </p:nvSpPr>
        <p:spPr/>
        <p:txBody>
          <a:bodyPr/>
          <a:lstStyle/>
          <a:p>
            <a:endParaRPr lang="en-US" dirty="0"/>
          </a:p>
        </p:txBody>
      </p:sp>
      <p:sp>
        <p:nvSpPr>
          <p:cNvPr id="40" name="Text Placeholder 39">
            <a:extLst>
              <a:ext uri="{FF2B5EF4-FFF2-40B4-BE49-F238E27FC236}">
                <a16:creationId xmlns:a16="http://schemas.microsoft.com/office/drawing/2014/main" id="{A62EFA07-587B-1B28-3842-9663EAFDECA0}"/>
              </a:ext>
            </a:extLst>
          </p:cNvPr>
          <p:cNvSpPr>
            <a:spLocks noGrp="1"/>
          </p:cNvSpPr>
          <p:nvPr>
            <p:ph type="body" sz="quarter" idx="48"/>
          </p:nvPr>
        </p:nvSpPr>
        <p:spPr/>
        <p:txBody>
          <a:bodyPr/>
          <a:lstStyle/>
          <a:p>
            <a:endParaRPr lang="en-US" dirty="0"/>
          </a:p>
        </p:txBody>
      </p:sp>
      <p:sp>
        <p:nvSpPr>
          <p:cNvPr id="28" name="Title 27">
            <a:extLst>
              <a:ext uri="{FF2B5EF4-FFF2-40B4-BE49-F238E27FC236}">
                <a16:creationId xmlns:a16="http://schemas.microsoft.com/office/drawing/2014/main" id="{F5058744-D184-BDA2-4227-0C8547B19DE7}"/>
              </a:ext>
            </a:extLst>
          </p:cNvPr>
          <p:cNvSpPr>
            <a:spLocks noGrp="1"/>
          </p:cNvSpPr>
          <p:nvPr>
            <p:ph type="ctrTitle"/>
          </p:nvPr>
        </p:nvSpPr>
        <p:spPr/>
        <p:txBody>
          <a:bodyPr/>
          <a:lstStyle/>
          <a:p>
            <a:r>
              <a:rPr lang="en-US" dirty="0"/>
              <a:t>U.S. ARMY COMBAT CAPABILITIES DEVELOPMENT COMMAND</a:t>
            </a:r>
            <a:br>
              <a:rPr lang="en-US" dirty="0"/>
            </a:br>
            <a:r>
              <a:rPr lang="en-US" dirty="0">
                <a:solidFill>
                  <a:schemeClr val="tx2"/>
                </a:solidFill>
              </a:rPr>
              <a:t>AVIATION &amp; MISSILE CENTER</a:t>
            </a:r>
            <a:endParaRPr lang="en-US" dirty="0"/>
          </a:p>
        </p:txBody>
      </p:sp>
      <p:sp>
        <p:nvSpPr>
          <p:cNvPr id="31" name="Text Placeholder 30">
            <a:extLst>
              <a:ext uri="{FF2B5EF4-FFF2-40B4-BE49-F238E27FC236}">
                <a16:creationId xmlns:a16="http://schemas.microsoft.com/office/drawing/2014/main" id="{A3A76C03-7207-BCBA-128C-60319729286D}"/>
              </a:ext>
            </a:extLst>
          </p:cNvPr>
          <p:cNvSpPr>
            <a:spLocks noGrp="1"/>
          </p:cNvSpPr>
          <p:nvPr>
            <p:ph type="body" sz="quarter" idx="39"/>
          </p:nvPr>
        </p:nvSpPr>
        <p:spPr/>
        <p:txBody>
          <a:bodyPr/>
          <a:lstStyle/>
          <a:p>
            <a:r>
              <a:rPr lang="en-US" dirty="0"/>
              <a:t>Controlled by:</a:t>
            </a:r>
          </a:p>
        </p:txBody>
      </p:sp>
      <p:sp>
        <p:nvSpPr>
          <p:cNvPr id="32" name="Text Placeholder 31">
            <a:extLst>
              <a:ext uri="{FF2B5EF4-FFF2-40B4-BE49-F238E27FC236}">
                <a16:creationId xmlns:a16="http://schemas.microsoft.com/office/drawing/2014/main" id="{055DDE1D-A9CF-869C-6C51-2DA4485F370D}"/>
              </a:ext>
            </a:extLst>
          </p:cNvPr>
          <p:cNvSpPr>
            <a:spLocks noGrp="1"/>
          </p:cNvSpPr>
          <p:nvPr>
            <p:ph type="body" sz="quarter" idx="40"/>
          </p:nvPr>
        </p:nvSpPr>
        <p:spPr/>
        <p:txBody>
          <a:bodyPr/>
          <a:lstStyle/>
          <a:p>
            <a:r>
              <a:rPr lang="en-US" dirty="0"/>
              <a:t>Controlled by:</a:t>
            </a:r>
          </a:p>
        </p:txBody>
      </p:sp>
      <p:sp>
        <p:nvSpPr>
          <p:cNvPr id="33" name="Text Placeholder 32">
            <a:extLst>
              <a:ext uri="{FF2B5EF4-FFF2-40B4-BE49-F238E27FC236}">
                <a16:creationId xmlns:a16="http://schemas.microsoft.com/office/drawing/2014/main" id="{8FCDC71B-D47E-40E7-42E1-537DFB751896}"/>
              </a:ext>
            </a:extLst>
          </p:cNvPr>
          <p:cNvSpPr>
            <a:spLocks noGrp="1"/>
          </p:cNvSpPr>
          <p:nvPr>
            <p:ph type="body" sz="quarter" idx="41"/>
          </p:nvPr>
        </p:nvSpPr>
        <p:spPr/>
        <p:txBody>
          <a:bodyPr/>
          <a:lstStyle/>
          <a:p>
            <a:r>
              <a:rPr lang="en-US" dirty="0"/>
              <a:t>CUI Category:</a:t>
            </a:r>
          </a:p>
        </p:txBody>
      </p:sp>
      <p:sp>
        <p:nvSpPr>
          <p:cNvPr id="34" name="Text Placeholder 33">
            <a:extLst>
              <a:ext uri="{FF2B5EF4-FFF2-40B4-BE49-F238E27FC236}">
                <a16:creationId xmlns:a16="http://schemas.microsoft.com/office/drawing/2014/main" id="{C9CD7A97-D04B-39E6-9DEA-FD28CA1C8787}"/>
              </a:ext>
            </a:extLst>
          </p:cNvPr>
          <p:cNvSpPr>
            <a:spLocks noGrp="1"/>
          </p:cNvSpPr>
          <p:nvPr>
            <p:ph type="body" sz="quarter" idx="42"/>
          </p:nvPr>
        </p:nvSpPr>
        <p:spPr/>
        <p:txBody>
          <a:bodyPr/>
          <a:lstStyle/>
          <a:p>
            <a:r>
              <a:rPr lang="en-US" dirty="0"/>
              <a:t>Distribution Statement:</a:t>
            </a:r>
          </a:p>
        </p:txBody>
      </p:sp>
      <p:sp>
        <p:nvSpPr>
          <p:cNvPr id="35" name="Text Placeholder 34">
            <a:extLst>
              <a:ext uri="{FF2B5EF4-FFF2-40B4-BE49-F238E27FC236}">
                <a16:creationId xmlns:a16="http://schemas.microsoft.com/office/drawing/2014/main" id="{2F646AE2-1F7C-AEC4-BB0B-B903DFAFF3FB}"/>
              </a:ext>
            </a:extLst>
          </p:cNvPr>
          <p:cNvSpPr>
            <a:spLocks noGrp="1"/>
          </p:cNvSpPr>
          <p:nvPr>
            <p:ph type="body" sz="quarter" idx="43"/>
          </p:nvPr>
        </p:nvSpPr>
        <p:spPr/>
        <p:txBody>
          <a:bodyPr/>
          <a:lstStyle/>
          <a:p>
            <a:r>
              <a:rPr lang="en-US" dirty="0"/>
              <a:t>POC:</a:t>
            </a:r>
          </a:p>
        </p:txBody>
      </p:sp>
      <p:sp>
        <p:nvSpPr>
          <p:cNvPr id="25" name="Footer">
            <a:extLst>
              <a:ext uri="{FF2B5EF4-FFF2-40B4-BE49-F238E27FC236}">
                <a16:creationId xmlns:a16="http://schemas.microsoft.com/office/drawing/2014/main" id="{57E95B30-CE39-4931-4708-8384BE224DEB}"/>
              </a:ext>
            </a:extLst>
          </p:cNvPr>
          <p:cNvSpPr txBox="1"/>
          <p:nvPr/>
        </p:nvSpPr>
        <p:spPr>
          <a:xfrm>
            <a:off x="411479" y="6263958"/>
            <a:ext cx="4023996" cy="182880"/>
          </a:xfrm>
          <a:prstGeom prst="rect">
            <a:avLst/>
          </a:prstGeom>
          <a:noFill/>
        </p:spPr>
        <p:txBody>
          <a:bodyPr wrap="none" lIns="0" tIns="0" rIns="0" bIns="0" rtlCol="0" anchor="b" anchorCtr="0">
            <a:noAutofit/>
          </a:bodyPr>
          <a:lstStyle/>
          <a:p>
            <a:pPr marL="0" indent="0">
              <a:lnSpc>
                <a:spcPct val="100000"/>
              </a:lnSpc>
              <a:spcBef>
                <a:spcPts val="0"/>
              </a:spcBef>
              <a:buSzPct val="100000"/>
              <a:buFontTx/>
              <a:buNone/>
            </a:pPr>
            <a:r>
              <a:rPr lang="en-US" sz="600" b="1" cap="all" baseline="0" dirty="0">
                <a:solidFill>
                  <a:schemeClr val="tx2"/>
                </a:solidFill>
              </a:rPr>
              <a:t>[DIVISION/UNIT]   |   [RANK] [FIRSTNAME LASTNAME], [GROUP]</a:t>
            </a:r>
          </a:p>
        </p:txBody>
      </p:sp>
      <p:sp>
        <p:nvSpPr>
          <p:cNvPr id="27" name="Instructions">
            <a:extLst>
              <a:ext uri="{FF2B5EF4-FFF2-40B4-BE49-F238E27FC236}">
                <a16:creationId xmlns:a16="http://schemas.microsoft.com/office/drawing/2014/main" id="{3B4779F1-5512-A817-F93E-E9562176CEE9}"/>
              </a:ext>
            </a:extLst>
          </p:cNvPr>
          <p:cNvSpPr/>
          <p:nvPr/>
        </p:nvSpPr>
        <p:spPr>
          <a:xfrm>
            <a:off x="3096816" y="1705073"/>
            <a:ext cx="2949178" cy="887692"/>
          </a:xfrm>
          <a:prstGeom prst="rect">
            <a:avLst/>
          </a:prstGeom>
          <a:solidFill>
            <a:srgbClr val="FFCC01"/>
          </a:solidFill>
          <a:ln>
            <a:noFill/>
            <a:miter/>
          </a:ln>
        </p:spPr>
        <p:style>
          <a:lnRef idx="0">
            <a:schemeClr val="accent1"/>
          </a:lnRef>
          <a:fillRef idx="1">
            <a:schemeClr val="accent1"/>
          </a:fillRef>
          <a:effectRef idx="0">
            <a:srgbClr val="000000"/>
          </a:effectRef>
          <a:fontRef idx="minor">
            <a:schemeClr val="lt1"/>
          </a:fontRef>
        </p:style>
        <p:txBody>
          <a:bodyPr rtlCol="0" anchor="ctr"/>
          <a:lstStyle/>
          <a:p>
            <a:pPr>
              <a:lnSpc>
                <a:spcPct val="90000"/>
              </a:lnSpc>
              <a:spcBef>
                <a:spcPts val="225"/>
              </a:spcBef>
            </a:pPr>
            <a:r>
              <a:rPr lang="en-US" sz="900" b="1" dirty="0">
                <a:solidFill>
                  <a:srgbClr val="221F20"/>
                </a:solidFill>
              </a:rPr>
              <a:t>READ &amp; DELETE BEFORE USING</a:t>
            </a:r>
          </a:p>
          <a:p>
            <a:pPr>
              <a:lnSpc>
                <a:spcPct val="90000"/>
              </a:lnSpc>
              <a:spcBef>
                <a:spcPts val="225"/>
              </a:spcBef>
            </a:pPr>
            <a:r>
              <a:rPr lang="en-US" sz="900" dirty="0">
                <a:solidFill>
                  <a:srgbClr val="221F20"/>
                </a:solidFill>
              </a:rPr>
              <a:t>The presentation title is white. Optionally, however, </a:t>
            </a:r>
            <a:br>
              <a:rPr lang="en-US" sz="900" dirty="0">
                <a:solidFill>
                  <a:srgbClr val="221F20"/>
                </a:solidFill>
              </a:rPr>
            </a:br>
            <a:r>
              <a:rPr lang="en-US" sz="900" dirty="0">
                <a:solidFill>
                  <a:srgbClr val="221F20"/>
                </a:solidFill>
              </a:rPr>
              <a:t>part of the presentation title may </a:t>
            </a:r>
            <a:r>
              <a:rPr lang="en-US" sz="900" spc="-8" dirty="0">
                <a:solidFill>
                  <a:srgbClr val="221F20"/>
                </a:solidFill>
              </a:rPr>
              <a:t>be manually colored Army Gold for emphasis.</a:t>
            </a:r>
            <a:r>
              <a:rPr lang="en-US" sz="900" dirty="0">
                <a:solidFill>
                  <a:srgbClr val="221F20"/>
                </a:solidFill>
              </a:rPr>
              <a:t> </a:t>
            </a:r>
            <a:r>
              <a:rPr lang="en-US" sz="900" b="1" i="1" dirty="0">
                <a:solidFill>
                  <a:srgbClr val="221F20"/>
                </a:solidFill>
              </a:rPr>
              <a:t>Do not make the entire presentation title Army Gold.</a:t>
            </a:r>
          </a:p>
        </p:txBody>
      </p:sp>
    </p:spTree>
    <p:extLst>
      <p:ext uri="{BB962C8B-B14F-4D97-AF65-F5344CB8AC3E}">
        <p14:creationId xmlns:p14="http://schemas.microsoft.com/office/powerpoint/2010/main" val="164401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4AC-8984-7A78-10D4-718299C46146}"/>
              </a:ext>
            </a:extLst>
          </p:cNvPr>
          <p:cNvSpPr>
            <a:spLocks noGrp="1"/>
          </p:cNvSpPr>
          <p:nvPr>
            <p:ph type="ctrTitle"/>
          </p:nvPr>
        </p:nvSpPr>
        <p:spPr/>
        <p:txBody>
          <a:bodyPr/>
          <a:lstStyle/>
          <a:p>
            <a:r>
              <a:rPr lang="en-US" dirty="0"/>
              <a:t>U.S. ARMY COMBAT CAPABILITIES DEVELOPMENT COMMAND</a:t>
            </a:r>
            <a:br>
              <a:rPr lang="en-US" dirty="0"/>
            </a:br>
            <a:r>
              <a:rPr lang="en-US" dirty="0">
                <a:solidFill>
                  <a:schemeClr val="tx2"/>
                </a:solidFill>
              </a:rPr>
              <a:t>AVIATION &amp; MISSILE CENTER</a:t>
            </a:r>
            <a:endParaRPr lang="en-US" dirty="0"/>
          </a:p>
        </p:txBody>
      </p:sp>
      <p:sp>
        <p:nvSpPr>
          <p:cNvPr id="3" name="Date Placeholder 2">
            <a:extLst>
              <a:ext uri="{FF2B5EF4-FFF2-40B4-BE49-F238E27FC236}">
                <a16:creationId xmlns:a16="http://schemas.microsoft.com/office/drawing/2014/main" id="{109050AD-9FE6-4612-E1D0-80AC89DFE96F}"/>
              </a:ext>
            </a:extLst>
          </p:cNvPr>
          <p:cNvSpPr>
            <a:spLocks noGrp="1"/>
          </p:cNvSpPr>
          <p:nvPr>
            <p:ph type="dt" sz="half" idx="11"/>
          </p:nvPr>
        </p:nvSpPr>
        <p:spPr/>
        <p:txBody>
          <a:bodyPr/>
          <a:lstStyle/>
          <a:p>
            <a:fld id="{6DDC931E-8CBE-4A3F-A034-9B6122C6DCDB}"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68C51E92-E244-BC40-7F9B-5A066AA8BADE}"/>
              </a:ext>
            </a:extLst>
          </p:cNvPr>
          <p:cNvSpPr>
            <a:spLocks noGrp="1"/>
          </p:cNvSpPr>
          <p:nvPr>
            <p:ph type="sldNum" sz="quarter" idx="12"/>
          </p:nvPr>
        </p:nvSpPr>
        <p:spPr/>
        <p:txBody>
          <a:bodyPr/>
          <a:lstStyle/>
          <a:p>
            <a:fld id="{64E5BE4B-2FBF-4174-9E62-85FAD1CB43A6}" type="slidenum">
              <a:rPr lang="en-US" smtClean="0"/>
              <a:pPr/>
              <a:t>3</a:t>
            </a:fld>
            <a:endParaRPr lang="en-US" dirty="0"/>
          </a:p>
        </p:txBody>
      </p:sp>
      <p:sp>
        <p:nvSpPr>
          <p:cNvPr id="5" name="Text Placeholder 4">
            <a:extLst>
              <a:ext uri="{FF2B5EF4-FFF2-40B4-BE49-F238E27FC236}">
                <a16:creationId xmlns:a16="http://schemas.microsoft.com/office/drawing/2014/main" id="{7CA43F77-9D7B-568F-3352-AE82884AB9EE}"/>
              </a:ext>
            </a:extLst>
          </p:cNvPr>
          <p:cNvSpPr>
            <a:spLocks noGrp="1"/>
          </p:cNvSpPr>
          <p:nvPr>
            <p:ph type="body" sz="quarter" idx="44"/>
          </p:nvPr>
        </p:nvSpPr>
        <p:spPr/>
        <p:txBody>
          <a:bodyPr/>
          <a:lstStyle/>
          <a:p>
            <a:endParaRPr lang="en-US" dirty="0"/>
          </a:p>
        </p:txBody>
      </p:sp>
      <p:sp>
        <p:nvSpPr>
          <p:cNvPr id="6" name="Text Placeholder 5">
            <a:extLst>
              <a:ext uri="{FF2B5EF4-FFF2-40B4-BE49-F238E27FC236}">
                <a16:creationId xmlns:a16="http://schemas.microsoft.com/office/drawing/2014/main" id="{384972C9-0ACB-E65C-5FF0-6234541C6EF0}"/>
              </a:ext>
            </a:extLst>
          </p:cNvPr>
          <p:cNvSpPr>
            <a:spLocks noGrp="1"/>
          </p:cNvSpPr>
          <p:nvPr>
            <p:ph type="body" sz="quarter" idx="45"/>
          </p:nvPr>
        </p:nvSpPr>
        <p:spPr/>
        <p:txBody>
          <a:bodyPr/>
          <a:lstStyle/>
          <a:p>
            <a:endParaRPr lang="en-US" dirty="0"/>
          </a:p>
        </p:txBody>
      </p:sp>
      <p:sp>
        <p:nvSpPr>
          <p:cNvPr id="7" name="Text Placeholder 6">
            <a:extLst>
              <a:ext uri="{FF2B5EF4-FFF2-40B4-BE49-F238E27FC236}">
                <a16:creationId xmlns:a16="http://schemas.microsoft.com/office/drawing/2014/main" id="{70D14025-12B5-35F4-DEAA-5F60279045D0}"/>
              </a:ext>
            </a:extLst>
          </p:cNvPr>
          <p:cNvSpPr>
            <a:spLocks noGrp="1"/>
          </p:cNvSpPr>
          <p:nvPr>
            <p:ph type="body" sz="quarter" idx="46"/>
          </p:nvPr>
        </p:nvSpPr>
        <p:spPr/>
        <p:txBody>
          <a:bodyPr/>
          <a:lstStyle/>
          <a:p>
            <a:endParaRPr lang="en-US" dirty="0"/>
          </a:p>
        </p:txBody>
      </p:sp>
      <p:sp>
        <p:nvSpPr>
          <p:cNvPr id="8" name="Text Placeholder 7">
            <a:extLst>
              <a:ext uri="{FF2B5EF4-FFF2-40B4-BE49-F238E27FC236}">
                <a16:creationId xmlns:a16="http://schemas.microsoft.com/office/drawing/2014/main" id="{7FCD15F2-3D9F-2D22-F2B2-71BDA20F90EF}"/>
              </a:ext>
            </a:extLst>
          </p:cNvPr>
          <p:cNvSpPr>
            <a:spLocks noGrp="1"/>
          </p:cNvSpPr>
          <p:nvPr>
            <p:ph type="body" sz="quarter" idx="47"/>
          </p:nvPr>
        </p:nvSpPr>
        <p:spPr/>
        <p:txBody>
          <a:bodyPr/>
          <a:lstStyle/>
          <a:p>
            <a:endParaRPr lang="en-US" dirty="0"/>
          </a:p>
        </p:txBody>
      </p:sp>
      <p:sp>
        <p:nvSpPr>
          <p:cNvPr id="9" name="Text Placeholder 8">
            <a:extLst>
              <a:ext uri="{FF2B5EF4-FFF2-40B4-BE49-F238E27FC236}">
                <a16:creationId xmlns:a16="http://schemas.microsoft.com/office/drawing/2014/main" id="{48EC63B9-6F07-BE92-E137-2B284F9C8D4C}"/>
              </a:ext>
            </a:extLst>
          </p:cNvPr>
          <p:cNvSpPr>
            <a:spLocks noGrp="1"/>
          </p:cNvSpPr>
          <p:nvPr>
            <p:ph type="body" sz="quarter" idx="48"/>
          </p:nvPr>
        </p:nvSpPr>
        <p:spPr/>
        <p:txBody>
          <a:bodyPr/>
          <a:lstStyle/>
          <a:p>
            <a:endParaRPr lang="en-US" dirty="0"/>
          </a:p>
        </p:txBody>
      </p:sp>
      <p:sp>
        <p:nvSpPr>
          <p:cNvPr id="10" name="Subtitle 9">
            <a:extLst>
              <a:ext uri="{FF2B5EF4-FFF2-40B4-BE49-F238E27FC236}">
                <a16:creationId xmlns:a16="http://schemas.microsoft.com/office/drawing/2014/main" id="{B32A7EEE-5A65-7175-F21F-A5CC921F0595}"/>
              </a:ext>
            </a:extLst>
          </p:cNvPr>
          <p:cNvSpPr>
            <a:spLocks noGrp="1"/>
          </p:cNvSpPr>
          <p:nvPr>
            <p:ph type="subTitle" idx="1"/>
          </p:nvPr>
        </p:nvSpPr>
        <p:spPr/>
        <p:txBody>
          <a:bodyPr/>
          <a:lstStyle/>
          <a:p>
            <a:endParaRPr lang="en-US" dirty="0"/>
          </a:p>
        </p:txBody>
      </p:sp>
      <p:sp>
        <p:nvSpPr>
          <p:cNvPr id="11" name="Text Placeholder 10">
            <a:extLst>
              <a:ext uri="{FF2B5EF4-FFF2-40B4-BE49-F238E27FC236}">
                <a16:creationId xmlns:a16="http://schemas.microsoft.com/office/drawing/2014/main" id="{7F4BB603-A729-8926-8305-E7FC413A65A7}"/>
              </a:ext>
            </a:extLst>
          </p:cNvPr>
          <p:cNvSpPr>
            <a:spLocks noGrp="1"/>
          </p:cNvSpPr>
          <p:nvPr>
            <p:ph type="body" sz="quarter" idx="10"/>
          </p:nvPr>
        </p:nvSpPr>
        <p:spPr/>
        <p:txBody>
          <a:bodyPr/>
          <a:lstStyle/>
          <a:p>
            <a:endParaRPr lang="en-US" dirty="0"/>
          </a:p>
        </p:txBody>
      </p:sp>
      <p:sp>
        <p:nvSpPr>
          <p:cNvPr id="12" name="Instructions">
            <a:extLst>
              <a:ext uri="{FF2B5EF4-FFF2-40B4-BE49-F238E27FC236}">
                <a16:creationId xmlns:a16="http://schemas.microsoft.com/office/drawing/2014/main" id="{3A10441D-743C-D8D5-BF20-AB4D88BBB366}"/>
              </a:ext>
            </a:extLst>
          </p:cNvPr>
          <p:cNvSpPr/>
          <p:nvPr/>
        </p:nvSpPr>
        <p:spPr>
          <a:xfrm>
            <a:off x="3096815" y="1624701"/>
            <a:ext cx="2949178" cy="685800"/>
          </a:xfrm>
          <a:prstGeom prst="rect">
            <a:avLst/>
          </a:prstGeom>
          <a:solidFill>
            <a:srgbClr val="FFCC01"/>
          </a:solidFill>
          <a:ln>
            <a:noFill/>
            <a:miter/>
          </a:ln>
        </p:spPr>
        <p:style>
          <a:lnRef idx="0">
            <a:schemeClr val="accent1"/>
          </a:lnRef>
          <a:fillRef idx="1">
            <a:schemeClr val="accent1"/>
          </a:fillRef>
          <a:effectRef idx="0">
            <a:srgbClr val="000000"/>
          </a:effectRef>
          <a:fontRef idx="minor">
            <a:schemeClr val="lt1"/>
          </a:fontRef>
        </p:style>
        <p:txBody>
          <a:bodyPr rtlCol="0" anchor="ctr"/>
          <a:lstStyle/>
          <a:p>
            <a:pPr>
              <a:lnSpc>
                <a:spcPct val="90000"/>
              </a:lnSpc>
              <a:spcBef>
                <a:spcPts val="225"/>
              </a:spcBef>
            </a:pPr>
            <a:r>
              <a:rPr lang="en-US" sz="900" b="1" dirty="0">
                <a:solidFill>
                  <a:srgbClr val="221F20"/>
                </a:solidFill>
              </a:rPr>
              <a:t>READ &amp; DELETE BEFORE USING</a:t>
            </a:r>
          </a:p>
          <a:p>
            <a:pPr>
              <a:lnSpc>
                <a:spcPct val="90000"/>
              </a:lnSpc>
              <a:spcBef>
                <a:spcPts val="225"/>
              </a:spcBef>
            </a:pPr>
            <a:r>
              <a:rPr lang="en-US" sz="900" dirty="0">
                <a:solidFill>
                  <a:srgbClr val="221F20"/>
                </a:solidFill>
              </a:rPr>
              <a:t>On white slides, the presentation title is Army Black. </a:t>
            </a:r>
            <a:br>
              <a:rPr lang="en-US" sz="900" dirty="0">
                <a:solidFill>
                  <a:srgbClr val="221F20"/>
                </a:solidFill>
              </a:rPr>
            </a:br>
            <a:r>
              <a:rPr lang="en-US" sz="900" dirty="0">
                <a:solidFill>
                  <a:srgbClr val="221F20"/>
                </a:solidFill>
              </a:rPr>
              <a:t>Do NOT use Army Gold text on white slides.</a:t>
            </a:r>
          </a:p>
        </p:txBody>
      </p:sp>
      <p:sp>
        <p:nvSpPr>
          <p:cNvPr id="13" name="Footer">
            <a:extLst>
              <a:ext uri="{FF2B5EF4-FFF2-40B4-BE49-F238E27FC236}">
                <a16:creationId xmlns:a16="http://schemas.microsoft.com/office/drawing/2014/main" id="{69AF1292-0BCF-9E93-809E-67B6272F0698}"/>
              </a:ext>
            </a:extLst>
          </p:cNvPr>
          <p:cNvSpPr txBox="1"/>
          <p:nvPr/>
        </p:nvSpPr>
        <p:spPr>
          <a:xfrm>
            <a:off x="411479" y="6263958"/>
            <a:ext cx="4023996" cy="182880"/>
          </a:xfrm>
          <a:prstGeom prst="rect">
            <a:avLst/>
          </a:prstGeom>
          <a:noFill/>
        </p:spPr>
        <p:txBody>
          <a:bodyPr wrap="none" lIns="0" tIns="0" rIns="0" bIns="0" rtlCol="0" anchor="b" anchorCtr="0">
            <a:noAutofit/>
          </a:bodyPr>
          <a:lstStyle/>
          <a:p>
            <a:pPr marL="0" indent="0">
              <a:lnSpc>
                <a:spcPct val="100000"/>
              </a:lnSpc>
              <a:spcBef>
                <a:spcPts val="0"/>
              </a:spcBef>
              <a:buSzPct val="100000"/>
              <a:buFontTx/>
              <a:buNone/>
            </a:pPr>
            <a:r>
              <a:rPr lang="en-US" sz="600" b="1" cap="all" baseline="0" dirty="0">
                <a:solidFill>
                  <a:schemeClr val="tx2"/>
                </a:solidFill>
              </a:rPr>
              <a:t>[DIVISION/UNIT]   |   [RANK] [FIRSTNAME LASTNAME], [GROUP]</a:t>
            </a:r>
          </a:p>
        </p:txBody>
      </p:sp>
    </p:spTree>
    <p:extLst>
      <p:ext uri="{BB962C8B-B14F-4D97-AF65-F5344CB8AC3E}">
        <p14:creationId xmlns:p14="http://schemas.microsoft.com/office/powerpoint/2010/main" val="1079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5A49FF-BA02-B334-0611-E4E49343EF4C}"/>
              </a:ext>
            </a:extLst>
          </p:cNvPr>
          <p:cNvSpPr>
            <a:spLocks noGrp="1"/>
          </p:cNvSpPr>
          <p:nvPr>
            <p:ph type="dt" sz="half" idx="10"/>
          </p:nvPr>
        </p:nvSpPr>
        <p:spPr/>
        <p:txBody>
          <a:bodyPr/>
          <a:lstStyle/>
          <a:p>
            <a:fld id="{4D9CF983-C4EF-4A7D-8274-0E6F898ACD37}"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9F5E481C-E93A-02EC-DCA2-424380AEDFFC}"/>
              </a:ext>
            </a:extLst>
          </p:cNvPr>
          <p:cNvSpPr>
            <a:spLocks noGrp="1"/>
          </p:cNvSpPr>
          <p:nvPr>
            <p:ph type="sldNum" sz="quarter" idx="11"/>
          </p:nvPr>
        </p:nvSpPr>
        <p:spPr/>
        <p:txBody>
          <a:bodyPr/>
          <a:lstStyle/>
          <a:p>
            <a:fld id="{64E5BE4B-2FBF-4174-9E62-85FAD1CB43A6}" type="slidenum">
              <a:rPr lang="en-US" smtClean="0"/>
              <a:pPr/>
              <a:t>4</a:t>
            </a:fld>
            <a:endParaRPr lang="en-US" dirty="0"/>
          </a:p>
        </p:txBody>
      </p:sp>
      <p:grpSp>
        <p:nvGrpSpPr>
          <p:cNvPr id="38" name="Group 37">
            <a:extLst>
              <a:ext uri="{FF2B5EF4-FFF2-40B4-BE49-F238E27FC236}">
                <a16:creationId xmlns:a16="http://schemas.microsoft.com/office/drawing/2014/main" id="{7722CA10-E178-BBEF-EC54-9827632E4570}"/>
              </a:ext>
            </a:extLst>
          </p:cNvPr>
          <p:cNvGrpSpPr/>
          <p:nvPr/>
        </p:nvGrpSpPr>
        <p:grpSpPr>
          <a:xfrm>
            <a:off x="2230326" y="1281559"/>
            <a:ext cx="4904681" cy="5096935"/>
            <a:chOff x="2230326" y="1281559"/>
            <a:chExt cx="4904681" cy="5096935"/>
          </a:xfrm>
        </p:grpSpPr>
        <p:pic>
          <p:nvPicPr>
            <p:cNvPr id="1028" name="Picture 4" descr="NIST SP 800-37 The Risk Management Framework Steps">
              <a:extLst>
                <a:ext uri="{FF2B5EF4-FFF2-40B4-BE49-F238E27FC236}">
                  <a16:creationId xmlns:a16="http://schemas.microsoft.com/office/drawing/2014/main" id="{1362D408-C3EC-D28B-0133-B180BD682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267" y="1951325"/>
              <a:ext cx="3500571" cy="350057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BC3951D6-4BB3-CE69-B627-A688FC7A87B5}"/>
                </a:ext>
              </a:extLst>
            </p:cNvPr>
            <p:cNvGrpSpPr/>
            <p:nvPr/>
          </p:nvGrpSpPr>
          <p:grpSpPr>
            <a:xfrm>
              <a:off x="2230326" y="1281559"/>
              <a:ext cx="4904681" cy="5096935"/>
              <a:chOff x="2230326" y="1281559"/>
              <a:chExt cx="4904681" cy="5096935"/>
            </a:xfrm>
          </p:grpSpPr>
          <p:grpSp>
            <p:nvGrpSpPr>
              <p:cNvPr id="33" name="Group 32">
                <a:extLst>
                  <a:ext uri="{FF2B5EF4-FFF2-40B4-BE49-F238E27FC236}">
                    <a16:creationId xmlns:a16="http://schemas.microsoft.com/office/drawing/2014/main" id="{154CFF15-03B9-A288-9166-B7BDEE9BFD5C}"/>
                  </a:ext>
                </a:extLst>
              </p:cNvPr>
              <p:cNvGrpSpPr/>
              <p:nvPr/>
            </p:nvGrpSpPr>
            <p:grpSpPr>
              <a:xfrm>
                <a:off x="2230326" y="1281559"/>
                <a:ext cx="4904681" cy="5096935"/>
                <a:chOff x="2230326" y="1281559"/>
                <a:chExt cx="4904681" cy="5096935"/>
              </a:xfrm>
            </p:grpSpPr>
            <p:sp>
              <p:nvSpPr>
                <p:cNvPr id="24" name="Freeform: Shape 23">
                  <a:extLst>
                    <a:ext uri="{FF2B5EF4-FFF2-40B4-BE49-F238E27FC236}">
                      <a16:creationId xmlns:a16="http://schemas.microsoft.com/office/drawing/2014/main" id="{F28F8B3C-387C-1CF2-E7E5-4F23731C1AB3}"/>
                    </a:ext>
                  </a:extLst>
                </p:cNvPr>
                <p:cNvSpPr/>
                <p:nvPr/>
              </p:nvSpPr>
              <p:spPr>
                <a:xfrm rot="3961494">
                  <a:off x="2491645" y="1388087"/>
                  <a:ext cx="4749890" cy="4536834"/>
                </a:xfrm>
                <a:custGeom>
                  <a:avLst/>
                  <a:gdLst>
                    <a:gd name="connsiteX0" fmla="*/ 205565 w 4749890"/>
                    <a:gd name="connsiteY0" fmla="*/ 1410970 h 4536834"/>
                    <a:gd name="connsiteX1" fmla="*/ 3341676 w 4749890"/>
                    <a:gd name="connsiteY1" fmla="*/ 205565 h 4536834"/>
                    <a:gd name="connsiteX2" fmla="*/ 4745227 w 4749890"/>
                    <a:gd name="connsiteY2" fmla="*/ 2190452 h 4536834"/>
                    <a:gd name="connsiteX3" fmla="*/ 4749890 w 4749890"/>
                    <a:gd name="connsiteY3" fmla="*/ 2343428 h 4536834"/>
                    <a:gd name="connsiteX4" fmla="*/ 4125640 w 4749890"/>
                    <a:gd name="connsiteY4" fmla="*/ 2343428 h 4536834"/>
                    <a:gd name="connsiteX5" fmla="*/ 4122467 w 4749890"/>
                    <a:gd name="connsiteY5" fmla="*/ 2239316 h 4536834"/>
                    <a:gd name="connsiteX6" fmla="*/ 3087894 w 4749890"/>
                    <a:gd name="connsiteY6" fmla="*/ 776236 h 4536834"/>
                    <a:gd name="connsiteX7" fmla="*/ 776234 w 4749890"/>
                    <a:gd name="connsiteY7" fmla="*/ 1664752 h 4536834"/>
                    <a:gd name="connsiteX8" fmla="*/ 1504824 w 4749890"/>
                    <a:gd name="connsiteY8" fmla="*/ 3895397 h 4536834"/>
                    <a:gd name="connsiteX9" fmla="*/ 1644522 w 4749890"/>
                    <a:gd name="connsiteY9" fmla="*/ 3966165 h 4536834"/>
                    <a:gd name="connsiteX10" fmla="*/ 1390741 w 4749890"/>
                    <a:gd name="connsiteY10" fmla="*/ 4536834 h 4536834"/>
                    <a:gd name="connsiteX11" fmla="*/ 1194006 w 4749890"/>
                    <a:gd name="connsiteY11" fmla="*/ 4437172 h 4536834"/>
                    <a:gd name="connsiteX12" fmla="*/ 205565 w 4749890"/>
                    <a:gd name="connsiteY12" fmla="*/ 1410970 h 453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9890" h="4536834">
                      <a:moveTo>
                        <a:pt x="205565" y="1410970"/>
                      </a:moveTo>
                      <a:cubicBezTo>
                        <a:pt x="738715" y="212093"/>
                        <a:pt x="2142800" y="-327585"/>
                        <a:pt x="3341676" y="205565"/>
                      </a:cubicBezTo>
                      <a:cubicBezTo>
                        <a:pt x="4165904" y="572106"/>
                        <a:pt x="4678557" y="1350300"/>
                        <a:pt x="4745227" y="2190452"/>
                      </a:cubicBezTo>
                      <a:lnTo>
                        <a:pt x="4749890" y="2343428"/>
                      </a:lnTo>
                      <a:lnTo>
                        <a:pt x="4125640" y="2343428"/>
                      </a:lnTo>
                      <a:lnTo>
                        <a:pt x="4122467" y="2239316"/>
                      </a:lnTo>
                      <a:cubicBezTo>
                        <a:pt x="4073323" y="1620031"/>
                        <a:pt x="3695441" y="1046417"/>
                        <a:pt x="3087894" y="776236"/>
                      </a:cubicBezTo>
                      <a:cubicBezTo>
                        <a:pt x="2204190" y="383245"/>
                        <a:pt x="1169225" y="781047"/>
                        <a:pt x="776234" y="1664752"/>
                      </a:cubicBezTo>
                      <a:cubicBezTo>
                        <a:pt x="407805" y="2493225"/>
                        <a:pt x="734409" y="3454642"/>
                        <a:pt x="1504824" y="3895397"/>
                      </a:cubicBezTo>
                      <a:lnTo>
                        <a:pt x="1644522" y="3966165"/>
                      </a:lnTo>
                      <a:lnTo>
                        <a:pt x="1390741" y="4536834"/>
                      </a:lnTo>
                      <a:lnTo>
                        <a:pt x="1194006" y="4437172"/>
                      </a:lnTo>
                      <a:cubicBezTo>
                        <a:pt x="148824" y="3839222"/>
                        <a:pt x="-294263" y="2534916"/>
                        <a:pt x="205565" y="1410970"/>
                      </a:cubicBezTo>
                      <a:close/>
                    </a:path>
                  </a:pathLst>
                </a:cu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wrap="square" rtlCol="0" anchor="ctr">
                  <a:noAutofit/>
                </a:bodyPr>
                <a:lstStyle/>
                <a:p>
                  <a:pPr algn="ctr">
                    <a:lnSpc>
                      <a:spcPct val="95000"/>
                    </a:lnSpc>
                  </a:pPr>
                  <a:endParaRPr lang="en-US" sz="1700" dirty="0"/>
                </a:p>
              </p:txBody>
            </p:sp>
            <p:sp>
              <p:nvSpPr>
                <p:cNvPr id="21" name="Freeform: Shape 20">
                  <a:extLst>
                    <a:ext uri="{FF2B5EF4-FFF2-40B4-BE49-F238E27FC236}">
                      <a16:creationId xmlns:a16="http://schemas.microsoft.com/office/drawing/2014/main" id="{0823F621-F289-0C16-294E-CF99F1489B68}"/>
                    </a:ext>
                  </a:extLst>
                </p:cNvPr>
                <p:cNvSpPr/>
                <p:nvPr/>
              </p:nvSpPr>
              <p:spPr>
                <a:xfrm rot="3961494">
                  <a:off x="2144324" y="4226885"/>
                  <a:ext cx="1746581" cy="800677"/>
                </a:xfrm>
                <a:custGeom>
                  <a:avLst/>
                  <a:gdLst>
                    <a:gd name="connsiteX0" fmla="*/ 0 w 1746581"/>
                    <a:gd name="connsiteY0" fmla="*/ 682378 h 800677"/>
                    <a:gd name="connsiteX1" fmla="*/ 256404 w 1746581"/>
                    <a:gd name="connsiteY1" fmla="*/ 105810 h 800677"/>
                    <a:gd name="connsiteX2" fmla="*/ 364371 w 1746581"/>
                    <a:gd name="connsiteY2" fmla="*/ 135342 h 800677"/>
                    <a:gd name="connsiteX3" fmla="*/ 1367289 w 1746581"/>
                    <a:gd name="connsiteY3" fmla="*/ 58946 h 800677"/>
                    <a:gd name="connsiteX4" fmla="*/ 1501202 w 1746581"/>
                    <a:gd name="connsiteY4" fmla="*/ 0 h 800677"/>
                    <a:gd name="connsiteX5" fmla="*/ 1746581 w 1746581"/>
                    <a:gd name="connsiteY5" fmla="*/ 573595 h 800677"/>
                    <a:gd name="connsiteX6" fmla="*/ 1591363 w 1746581"/>
                    <a:gd name="connsiteY6" fmla="*/ 641920 h 800677"/>
                    <a:gd name="connsiteX7" fmla="*/ 591 w 1746581"/>
                    <a:gd name="connsiteY7" fmla="*/ 682606 h 800677"/>
                    <a:gd name="connsiteX8" fmla="*/ 0 w 1746581"/>
                    <a:gd name="connsiteY8" fmla="*/ 682378 h 80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81" h="800677">
                      <a:moveTo>
                        <a:pt x="0" y="682378"/>
                      </a:moveTo>
                      <a:lnTo>
                        <a:pt x="256404" y="105810"/>
                      </a:lnTo>
                      <a:lnTo>
                        <a:pt x="364371" y="135342"/>
                      </a:lnTo>
                      <a:cubicBezTo>
                        <a:pt x="705292" y="210363"/>
                        <a:pt x="1053542" y="179538"/>
                        <a:pt x="1367289" y="58946"/>
                      </a:cubicBezTo>
                      <a:lnTo>
                        <a:pt x="1501202" y="0"/>
                      </a:lnTo>
                      <a:lnTo>
                        <a:pt x="1746581" y="573595"/>
                      </a:lnTo>
                      <a:lnTo>
                        <a:pt x="1591363" y="641920"/>
                      </a:lnTo>
                      <a:cubicBezTo>
                        <a:pt x="1094778" y="832788"/>
                        <a:pt x="534482" y="857896"/>
                        <a:pt x="591" y="682606"/>
                      </a:cubicBezTo>
                      <a:lnTo>
                        <a:pt x="0" y="682378"/>
                      </a:lnTo>
                      <a:close/>
                    </a:path>
                  </a:pathLst>
                </a:cu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wrap="square" rtlCol="0" anchor="ctr">
                  <a:noAutofit/>
                </a:bodyPr>
                <a:lstStyle/>
                <a:p>
                  <a:pPr algn="ctr">
                    <a:lnSpc>
                      <a:spcPct val="95000"/>
                    </a:lnSpc>
                  </a:pPr>
                  <a:endParaRPr lang="en-US" sz="1700"/>
                </a:p>
              </p:txBody>
            </p:sp>
            <p:sp>
              <p:nvSpPr>
                <p:cNvPr id="18" name="Freeform: Shape 17">
                  <a:extLst>
                    <a:ext uri="{FF2B5EF4-FFF2-40B4-BE49-F238E27FC236}">
                      <a16:creationId xmlns:a16="http://schemas.microsoft.com/office/drawing/2014/main" id="{A8AEC48B-E821-5CEB-7606-4FE19EEB63D7}"/>
                    </a:ext>
                  </a:extLst>
                </p:cNvPr>
                <p:cNvSpPr/>
                <p:nvPr/>
              </p:nvSpPr>
              <p:spPr>
                <a:xfrm rot="3961494">
                  <a:off x="3734190" y="4797025"/>
                  <a:ext cx="1370689" cy="1792250"/>
                </a:xfrm>
                <a:custGeom>
                  <a:avLst/>
                  <a:gdLst>
                    <a:gd name="connsiteX0" fmla="*/ 0 w 1370689"/>
                    <a:gd name="connsiteY0" fmla="*/ 1208550 h 1792250"/>
                    <a:gd name="connsiteX1" fmla="*/ 75239 w 1370689"/>
                    <a:gd name="connsiteY1" fmla="*/ 1156364 h 1792250"/>
                    <a:gd name="connsiteX2" fmla="*/ 607539 w 1370689"/>
                    <a:gd name="connsiteY2" fmla="*/ 479549 h 1792250"/>
                    <a:gd name="connsiteX3" fmla="*/ 718437 w 1370689"/>
                    <a:gd name="connsiteY3" fmla="*/ 142619 h 1792250"/>
                    <a:gd name="connsiteX4" fmla="*/ 742445 w 1370689"/>
                    <a:gd name="connsiteY4" fmla="*/ 0 h 1792250"/>
                    <a:gd name="connsiteX5" fmla="*/ 1370689 w 1370689"/>
                    <a:gd name="connsiteY5" fmla="*/ 0 h 1792250"/>
                    <a:gd name="connsiteX6" fmla="*/ 1367683 w 1370689"/>
                    <a:gd name="connsiteY6" fmla="*/ 44412 h 1792250"/>
                    <a:gd name="connsiteX7" fmla="*/ 1178209 w 1370689"/>
                    <a:gd name="connsiteY7" fmla="*/ 733330 h 1792250"/>
                    <a:gd name="connsiteX8" fmla="*/ 267739 w 1370689"/>
                    <a:gd name="connsiteY8" fmla="*/ 1782154 h 1792250"/>
                    <a:gd name="connsiteX9" fmla="*/ 249701 w 1370689"/>
                    <a:gd name="connsiteY9" fmla="*/ 1792250 h 1792250"/>
                    <a:gd name="connsiteX10" fmla="*/ 0 w 1370689"/>
                    <a:gd name="connsiteY10" fmla="*/ 1208550 h 17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0689" h="1792250">
                      <a:moveTo>
                        <a:pt x="0" y="1208550"/>
                      </a:moveTo>
                      <a:lnTo>
                        <a:pt x="75239" y="1156364"/>
                      </a:lnTo>
                      <a:cubicBezTo>
                        <a:pt x="299227" y="984413"/>
                        <a:pt x="484729" y="755707"/>
                        <a:pt x="607539" y="479549"/>
                      </a:cubicBezTo>
                      <a:cubicBezTo>
                        <a:pt x="656662" y="369086"/>
                        <a:pt x="693430" y="256259"/>
                        <a:pt x="718437" y="142619"/>
                      </a:cubicBezTo>
                      <a:lnTo>
                        <a:pt x="742445" y="0"/>
                      </a:lnTo>
                      <a:lnTo>
                        <a:pt x="1370689" y="0"/>
                      </a:lnTo>
                      <a:lnTo>
                        <a:pt x="1367683" y="44412"/>
                      </a:lnTo>
                      <a:cubicBezTo>
                        <a:pt x="1340423" y="276537"/>
                        <a:pt x="1278174" y="508540"/>
                        <a:pt x="1178209" y="733330"/>
                      </a:cubicBezTo>
                      <a:cubicBezTo>
                        <a:pt x="978277" y="1182908"/>
                        <a:pt x="655871" y="1539787"/>
                        <a:pt x="267739" y="1782154"/>
                      </a:cubicBezTo>
                      <a:lnTo>
                        <a:pt x="249701" y="1792250"/>
                      </a:lnTo>
                      <a:lnTo>
                        <a:pt x="0" y="1208550"/>
                      </a:lnTo>
                      <a:close/>
                    </a:path>
                  </a:pathLst>
                </a:cu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wrap="square" rtlCol="0" anchor="ctr">
                  <a:noAutofit/>
                </a:bodyPr>
                <a:lstStyle/>
                <a:p>
                  <a:pPr algn="ctr">
                    <a:lnSpc>
                      <a:spcPct val="95000"/>
                    </a:lnSpc>
                  </a:pPr>
                  <a:endParaRPr lang="en-US" sz="1700"/>
                </a:p>
              </p:txBody>
            </p:sp>
            <p:sp>
              <p:nvSpPr>
                <p:cNvPr id="29" name="Isosceles Triangle 28">
                  <a:extLst>
                    <a:ext uri="{FF2B5EF4-FFF2-40B4-BE49-F238E27FC236}">
                      <a16:creationId xmlns:a16="http://schemas.microsoft.com/office/drawing/2014/main" id="{D71E1EC0-E08F-5532-90F1-E1D616D88015}"/>
                    </a:ext>
                  </a:extLst>
                </p:cNvPr>
                <p:cNvSpPr/>
                <p:nvPr/>
              </p:nvSpPr>
              <p:spPr>
                <a:xfrm>
                  <a:off x="2230326" y="3640967"/>
                  <a:ext cx="974220" cy="394203"/>
                </a:xfrm>
                <a:prstGeom prst="triangle">
                  <a:avLst/>
                </a:pr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rtlCol="0" anchor="ctr"/>
                <a:lstStyle/>
                <a:p>
                  <a:pPr algn="ctr">
                    <a:lnSpc>
                      <a:spcPct val="95000"/>
                    </a:lnSpc>
                  </a:pPr>
                  <a:endParaRPr lang="en-US" sz="1700"/>
                </a:p>
              </p:txBody>
            </p:sp>
            <p:sp>
              <p:nvSpPr>
                <p:cNvPr id="31" name="Isosceles Triangle 30">
                  <a:extLst>
                    <a:ext uri="{FF2B5EF4-FFF2-40B4-BE49-F238E27FC236}">
                      <a16:creationId xmlns:a16="http://schemas.microsoft.com/office/drawing/2014/main" id="{A157CB4F-EE76-4EFA-D144-2502E6EB666C}"/>
                    </a:ext>
                  </a:extLst>
                </p:cNvPr>
                <p:cNvSpPr/>
                <p:nvPr/>
              </p:nvSpPr>
              <p:spPr>
                <a:xfrm rot="18957604">
                  <a:off x="3097711" y="5174052"/>
                  <a:ext cx="974220" cy="394203"/>
                </a:xfrm>
                <a:prstGeom prst="triangle">
                  <a:avLst/>
                </a:pr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rtlCol="0" anchor="ctr"/>
                <a:lstStyle/>
                <a:p>
                  <a:pPr algn="ctr">
                    <a:lnSpc>
                      <a:spcPct val="95000"/>
                    </a:lnSpc>
                  </a:pPr>
                  <a:endParaRPr lang="en-US" sz="1700"/>
                </a:p>
              </p:txBody>
            </p:sp>
            <p:sp>
              <p:nvSpPr>
                <p:cNvPr id="32" name="Isosceles Triangle 31">
                  <a:extLst>
                    <a:ext uri="{FF2B5EF4-FFF2-40B4-BE49-F238E27FC236}">
                      <a16:creationId xmlns:a16="http://schemas.microsoft.com/office/drawing/2014/main" id="{02D61244-B217-FE95-490B-30385BB70118}"/>
                    </a:ext>
                  </a:extLst>
                </p:cNvPr>
                <p:cNvSpPr/>
                <p:nvPr/>
              </p:nvSpPr>
              <p:spPr>
                <a:xfrm rot="14602654">
                  <a:off x="5063901" y="5411848"/>
                  <a:ext cx="974220" cy="394203"/>
                </a:xfrm>
                <a:prstGeom prst="triangle">
                  <a:avLst/>
                </a:prstGeom>
                <a:solidFill>
                  <a:srgbClr val="2DAA27"/>
                </a:solidFill>
                <a:ln>
                  <a:noFill/>
                  <a:miter/>
                </a:ln>
              </p:spPr>
              <p:style>
                <a:lnRef idx="0">
                  <a:schemeClr val="accent1"/>
                </a:lnRef>
                <a:fillRef idx="1">
                  <a:schemeClr val="accent1"/>
                </a:fillRef>
                <a:effectRef idx="0">
                  <a:srgbClr val="000000"/>
                </a:effectRef>
                <a:fontRef idx="minor">
                  <a:srgbClr val="FFFFFF"/>
                </a:fontRef>
              </p:style>
              <p:txBody>
                <a:bodyPr rtlCol="0" anchor="ctr"/>
                <a:lstStyle/>
                <a:p>
                  <a:pPr algn="ctr">
                    <a:lnSpc>
                      <a:spcPct val="95000"/>
                    </a:lnSpc>
                  </a:pPr>
                  <a:endParaRPr lang="en-US" sz="1700"/>
                </a:p>
              </p:txBody>
            </p:sp>
          </p:grpSp>
          <p:sp>
            <p:nvSpPr>
              <p:cNvPr id="34" name="Rectangle 33">
                <a:extLst>
                  <a:ext uri="{FF2B5EF4-FFF2-40B4-BE49-F238E27FC236}">
                    <a16:creationId xmlns:a16="http://schemas.microsoft.com/office/drawing/2014/main" id="{FB12EAB9-E659-E51E-898E-AADE9F025181}"/>
                  </a:ext>
                </a:extLst>
              </p:cNvPr>
              <p:cNvSpPr/>
              <p:nvPr/>
            </p:nvSpPr>
            <p:spPr>
              <a:xfrm>
                <a:off x="3849604" y="1693531"/>
                <a:ext cx="1837895" cy="923330"/>
              </a:xfrm>
              <a:prstGeom prst="rect">
                <a:avLst/>
              </a:prstGeom>
              <a:noFill/>
            </p:spPr>
            <p:txBody>
              <a:bodyPr wrap="none" lIns="91440" tIns="45720" rIns="91440" bIns="45720">
                <a:prstTxWarp prst="textArchUp">
                  <a:avLst>
                    <a:gd name="adj" fmla="val 12451626"/>
                  </a:avLst>
                </a:prstTxWarp>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Assess Only</a:t>
                </a:r>
              </a:p>
            </p:txBody>
          </p:sp>
          <p:sp>
            <p:nvSpPr>
              <p:cNvPr id="35" name="Rectangle 34">
                <a:extLst>
                  <a:ext uri="{FF2B5EF4-FFF2-40B4-BE49-F238E27FC236}">
                    <a16:creationId xmlns:a16="http://schemas.microsoft.com/office/drawing/2014/main" id="{DADCFBB0-75B0-C0FE-CA95-35B723FD3234}"/>
                  </a:ext>
                </a:extLst>
              </p:cNvPr>
              <p:cNvSpPr/>
              <p:nvPr/>
            </p:nvSpPr>
            <p:spPr>
              <a:xfrm rot="638104">
                <a:off x="3759830" y="5199830"/>
                <a:ext cx="1300005" cy="617932"/>
              </a:xfrm>
              <a:prstGeom prst="rect">
                <a:avLst/>
              </a:prstGeom>
              <a:noFill/>
            </p:spPr>
            <p:txBody>
              <a:bodyPr wrap="none" lIns="91440" tIns="45720" rIns="91440" bIns="45720">
                <a:prstTxWarp prst="textArchDown">
                  <a:avLst>
                    <a:gd name="adj" fmla="val 2735725"/>
                  </a:avLst>
                </a:prstTxWarp>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A&amp;A</a:t>
                </a:r>
              </a:p>
            </p:txBody>
          </p:sp>
          <p:sp>
            <p:nvSpPr>
              <p:cNvPr id="36" name="Rectangle 35">
                <a:extLst>
                  <a:ext uri="{FF2B5EF4-FFF2-40B4-BE49-F238E27FC236}">
                    <a16:creationId xmlns:a16="http://schemas.microsoft.com/office/drawing/2014/main" id="{B046EA5B-54D3-7F08-93B4-7B669E29777C}"/>
                  </a:ext>
                </a:extLst>
              </p:cNvPr>
              <p:cNvSpPr/>
              <p:nvPr/>
            </p:nvSpPr>
            <p:spPr>
              <a:xfrm rot="3609032">
                <a:off x="2429577" y="4154042"/>
                <a:ext cx="1300005" cy="617932"/>
              </a:xfrm>
              <a:prstGeom prst="rect">
                <a:avLst/>
              </a:prstGeom>
              <a:noFill/>
            </p:spPr>
            <p:txBody>
              <a:bodyPr wrap="none" lIns="91440" tIns="45720" rIns="91440" bIns="45720">
                <a:prstTxWarp prst="textArchDown">
                  <a:avLst>
                    <a:gd name="adj" fmla="val 1193476"/>
                  </a:avLst>
                </a:prstTxWarp>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ConMon</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190775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55D-AE5E-1FB4-C55D-8D603D303657}"/>
              </a:ext>
            </a:extLst>
          </p:cNvPr>
          <p:cNvSpPr>
            <a:spLocks noGrp="1"/>
          </p:cNvSpPr>
          <p:nvPr>
            <p:ph type="title"/>
          </p:nvPr>
        </p:nvSpPr>
        <p:spPr/>
        <p:txBody>
          <a:bodyPr/>
          <a:lstStyle/>
          <a:p>
            <a:r>
              <a:rPr lang="en-US" dirty="0"/>
              <a:t>Numbered lists</a:t>
            </a:r>
          </a:p>
        </p:txBody>
      </p:sp>
      <p:sp>
        <p:nvSpPr>
          <p:cNvPr id="3" name="Content Placeholder 2">
            <a:extLst>
              <a:ext uri="{FF2B5EF4-FFF2-40B4-BE49-F238E27FC236}">
                <a16:creationId xmlns:a16="http://schemas.microsoft.com/office/drawing/2014/main" id="{217F90C1-0DE7-E8C3-CA45-09BC924EBE1A}"/>
              </a:ext>
            </a:extLst>
          </p:cNvPr>
          <p:cNvSpPr>
            <a:spLocks noGrp="1"/>
          </p:cNvSpPr>
          <p:nvPr>
            <p:ph idx="1"/>
          </p:nvPr>
        </p:nvSpPr>
        <p:spPr/>
        <p:txBody>
          <a:bodyPr/>
          <a:lstStyle/>
          <a:p>
            <a:pPr marL="0" indent="0">
              <a:buNone/>
            </a:pPr>
            <a:r>
              <a:rPr lang="en-US" dirty="0"/>
              <a:t>When a numbered list is needed instead of bullets, use </a:t>
            </a:r>
            <a:r>
              <a:rPr lang="en-US" dirty="0">
                <a:solidFill>
                  <a:srgbClr val="221F20"/>
                </a:solidFill>
              </a:rPr>
              <a:t>the Numbering button in the Paragraph section of the Home tab to change from bullets to numbers.</a:t>
            </a:r>
            <a:endParaRPr lang="en-US" dirty="0"/>
          </a:p>
          <a:p>
            <a:pPr marL="257175" indent="-257175">
              <a:buFont typeface="+mj-lt"/>
              <a:buAutoNum type="arabicPeriod"/>
            </a:pPr>
            <a:r>
              <a:rPr lang="en-US" dirty="0"/>
              <a:t>This is placeholder text.</a:t>
            </a:r>
          </a:p>
          <a:p>
            <a:pPr marL="257175" indent="-257175">
              <a:buFont typeface="+mj-lt"/>
              <a:buAutoNum type="arabicPeriod"/>
            </a:pPr>
            <a:r>
              <a:rPr lang="en-US" dirty="0"/>
              <a:t>This is placeholder text.</a:t>
            </a:r>
          </a:p>
          <a:p>
            <a:pPr marL="257175" indent="-257175">
              <a:buFont typeface="+mj-lt"/>
              <a:buAutoNum type="arabicPeriod"/>
            </a:pPr>
            <a:r>
              <a:rPr lang="en-US" dirty="0"/>
              <a:t>This is placeholder text.</a:t>
            </a:r>
          </a:p>
        </p:txBody>
      </p:sp>
      <p:sp>
        <p:nvSpPr>
          <p:cNvPr id="4" name="Date Placeholder 3">
            <a:extLst>
              <a:ext uri="{FF2B5EF4-FFF2-40B4-BE49-F238E27FC236}">
                <a16:creationId xmlns:a16="http://schemas.microsoft.com/office/drawing/2014/main" id="{E78F3AA3-7FCA-EACB-BE01-B4C173531652}"/>
              </a:ext>
            </a:extLst>
          </p:cNvPr>
          <p:cNvSpPr>
            <a:spLocks noGrp="1"/>
          </p:cNvSpPr>
          <p:nvPr>
            <p:ph type="dt" sz="half" idx="10"/>
          </p:nvPr>
        </p:nvSpPr>
        <p:spPr/>
        <p:txBody>
          <a:bodyPr/>
          <a:lstStyle/>
          <a:p>
            <a:fld id="{F7111DA5-BD19-4366-924C-AE15BF393CFD}"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FACC4CEA-8D21-07A2-7D96-E4071D11C185}"/>
              </a:ext>
            </a:extLst>
          </p:cNvPr>
          <p:cNvSpPr>
            <a:spLocks noGrp="1"/>
          </p:cNvSpPr>
          <p:nvPr>
            <p:ph type="sldNum" sz="quarter" idx="11"/>
          </p:nvPr>
        </p:nvSpPr>
        <p:spPr/>
        <p:txBody>
          <a:bodyPr/>
          <a:lstStyle/>
          <a:p>
            <a:fld id="{64E5BE4B-2FBF-4174-9E62-85FAD1CB43A6}" type="slidenum">
              <a:rPr lang="en-US" smtClean="0"/>
              <a:pPr/>
              <a:t>5</a:t>
            </a:fld>
            <a:endParaRPr lang="en-US" dirty="0"/>
          </a:p>
        </p:txBody>
      </p:sp>
    </p:spTree>
    <p:extLst>
      <p:ext uri="{BB962C8B-B14F-4D97-AF65-F5344CB8AC3E}">
        <p14:creationId xmlns:p14="http://schemas.microsoft.com/office/powerpoint/2010/main" val="29163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55D-AE5E-1FB4-C55D-8D603D303657}"/>
              </a:ext>
            </a:extLst>
          </p:cNvPr>
          <p:cNvSpPr>
            <a:spLocks noGrp="1"/>
          </p:cNvSpPr>
          <p:nvPr>
            <p:ph type="title"/>
          </p:nvPr>
        </p:nvSpPr>
        <p:spPr/>
        <p:txBody>
          <a:bodyPr/>
          <a:lstStyle/>
          <a:p>
            <a:r>
              <a:rPr lang="en-US" dirty="0"/>
              <a:t>This is a “2 Column” slide</a:t>
            </a:r>
          </a:p>
        </p:txBody>
      </p:sp>
      <p:sp>
        <p:nvSpPr>
          <p:cNvPr id="3" name="Content Placeholder 2">
            <a:extLst>
              <a:ext uri="{FF2B5EF4-FFF2-40B4-BE49-F238E27FC236}">
                <a16:creationId xmlns:a16="http://schemas.microsoft.com/office/drawing/2014/main" id="{217F90C1-0DE7-E8C3-CA45-09BC924EBE1A}"/>
              </a:ext>
            </a:extLst>
          </p:cNvPr>
          <p:cNvSpPr>
            <a:spLocks noGrp="1"/>
          </p:cNvSpPr>
          <p:nvPr>
            <p:ph sz="half" idx="1"/>
          </p:nvPr>
        </p:nvSpPr>
        <p:spPr/>
        <p:txBody>
          <a:bodyPr/>
          <a:lstStyle/>
          <a:p>
            <a:pPr marL="0" indent="0">
              <a:buNone/>
            </a:pPr>
            <a:r>
              <a:rPr lang="en-US" dirty="0"/>
              <a:t>Multi-column slides have equal-width areas, each of which can be used for text, tables, charts, graphics, images and media.</a:t>
            </a:r>
          </a:p>
          <a:p>
            <a:pPr marL="0" indent="0">
              <a:buNone/>
            </a:pPr>
            <a:r>
              <a:rPr lang="en-US" dirty="0"/>
              <a:t>This is placeholder text. We’re here to protect our nation and build a better future for humanity while improving the lives of our Soldiers, families, and civilians.</a:t>
            </a:r>
          </a:p>
          <a:p>
            <a:pPr marL="0" indent="0">
              <a:buNone/>
            </a:pPr>
            <a:r>
              <a:rPr lang="en-US" dirty="0"/>
              <a:t>This is placeholder text. We’re here to protect our nation and build a better future for humanity while improving the lives of our Soldiers, families, and civilians.</a:t>
            </a:r>
          </a:p>
        </p:txBody>
      </p:sp>
      <p:sp>
        <p:nvSpPr>
          <p:cNvPr id="4" name="Content Placeholder 3">
            <a:extLst>
              <a:ext uri="{FF2B5EF4-FFF2-40B4-BE49-F238E27FC236}">
                <a16:creationId xmlns:a16="http://schemas.microsoft.com/office/drawing/2014/main" id="{94F2959A-453A-976F-AE1B-18BAF9AD0121}"/>
              </a:ext>
            </a:extLst>
          </p:cNvPr>
          <p:cNvSpPr>
            <a:spLocks noGrp="1"/>
          </p:cNvSpPr>
          <p:nvPr>
            <p:ph sz="half" idx="2"/>
          </p:nvPr>
        </p:nvSpPr>
        <p:spPr/>
        <p:txBody>
          <a:bodyPr/>
          <a:lstStyle/>
          <a:p>
            <a:pPr marL="0" indent="0">
              <a:buNone/>
            </a:pPr>
            <a:r>
              <a:rPr lang="en-US" dirty="0"/>
              <a:t>This is placeholder text. We’re here to protect our nation and build a better future for humanity while improving the lives of our Soldiers, families, and civilians.</a:t>
            </a:r>
          </a:p>
          <a:p>
            <a:pPr marL="0" indent="0">
              <a:buNone/>
            </a:pPr>
            <a:r>
              <a:rPr lang="en-US" dirty="0"/>
              <a:t>This is placeholder text. We’re here to protect our nation and build a better future for humanity while improving the lives of our Soldiers, families, and civilians.</a:t>
            </a:r>
          </a:p>
        </p:txBody>
      </p:sp>
      <p:sp>
        <p:nvSpPr>
          <p:cNvPr id="5" name="Date Placeholder 4">
            <a:extLst>
              <a:ext uri="{FF2B5EF4-FFF2-40B4-BE49-F238E27FC236}">
                <a16:creationId xmlns:a16="http://schemas.microsoft.com/office/drawing/2014/main" id="{BF68104E-9A48-12FD-8E70-999D647BEEE0}"/>
              </a:ext>
            </a:extLst>
          </p:cNvPr>
          <p:cNvSpPr>
            <a:spLocks noGrp="1"/>
          </p:cNvSpPr>
          <p:nvPr>
            <p:ph type="dt" sz="half" idx="10"/>
          </p:nvPr>
        </p:nvSpPr>
        <p:spPr/>
        <p:txBody>
          <a:bodyPr/>
          <a:lstStyle/>
          <a:p>
            <a:fld id="{42FCB63C-12B6-41B5-A2A5-DCA141A022FA}" type="datetime3">
              <a:rPr lang="en-US" smtClean="0"/>
              <a:t>15 February 2024</a:t>
            </a:fld>
            <a:endParaRPr lang="en-US" dirty="0"/>
          </a:p>
        </p:txBody>
      </p:sp>
      <p:sp>
        <p:nvSpPr>
          <p:cNvPr id="6" name="Slide Number Placeholder 5">
            <a:extLst>
              <a:ext uri="{FF2B5EF4-FFF2-40B4-BE49-F238E27FC236}">
                <a16:creationId xmlns:a16="http://schemas.microsoft.com/office/drawing/2014/main" id="{CA5C8E0D-754E-01B7-4EAD-96578FC485BB}"/>
              </a:ext>
            </a:extLst>
          </p:cNvPr>
          <p:cNvSpPr>
            <a:spLocks noGrp="1"/>
          </p:cNvSpPr>
          <p:nvPr>
            <p:ph type="sldNum" sz="quarter" idx="11"/>
          </p:nvPr>
        </p:nvSpPr>
        <p:spPr/>
        <p:txBody>
          <a:bodyPr/>
          <a:lstStyle/>
          <a:p>
            <a:fld id="{64E5BE4B-2FBF-4174-9E62-85FAD1CB43A6}" type="slidenum">
              <a:rPr lang="en-US" smtClean="0"/>
              <a:pPr/>
              <a:t>6</a:t>
            </a:fld>
            <a:endParaRPr lang="en-US" dirty="0"/>
          </a:p>
        </p:txBody>
      </p:sp>
    </p:spTree>
    <p:extLst>
      <p:ext uri="{BB962C8B-B14F-4D97-AF65-F5344CB8AC3E}">
        <p14:creationId xmlns:p14="http://schemas.microsoft.com/office/powerpoint/2010/main" val="360775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4CBF-727D-D972-B391-8393A6D7C692}"/>
              </a:ext>
            </a:extLst>
          </p:cNvPr>
          <p:cNvSpPr>
            <a:spLocks noGrp="1"/>
          </p:cNvSpPr>
          <p:nvPr>
            <p:ph type="title"/>
          </p:nvPr>
        </p:nvSpPr>
        <p:spPr/>
        <p:txBody>
          <a:bodyPr/>
          <a:lstStyle/>
          <a:p>
            <a:r>
              <a:rPr lang="en-US" dirty="0"/>
              <a:t>This is a “Report” slide</a:t>
            </a:r>
          </a:p>
        </p:txBody>
      </p:sp>
      <p:sp>
        <p:nvSpPr>
          <p:cNvPr id="3" name="Text Placeholder 2">
            <a:extLst>
              <a:ext uri="{FF2B5EF4-FFF2-40B4-BE49-F238E27FC236}">
                <a16:creationId xmlns:a16="http://schemas.microsoft.com/office/drawing/2014/main" id="{7C4E12BE-702F-A40C-474B-D94AFE6019BA}"/>
              </a:ext>
            </a:extLst>
          </p:cNvPr>
          <p:cNvSpPr>
            <a:spLocks noGrp="1"/>
          </p:cNvSpPr>
          <p:nvPr>
            <p:ph type="body" sz="quarter" idx="10"/>
          </p:nvPr>
        </p:nvSpPr>
        <p:spPr/>
        <p:txBody>
          <a:bodyPr/>
          <a:lstStyle/>
          <a:p>
            <a:r>
              <a:rPr lang="en-US" sz="900" dirty="0"/>
              <a:t>Use this special layout only for text-heavy reports. Text automatically flows from the left column into the right column.</a:t>
            </a:r>
          </a:p>
          <a:p>
            <a:r>
              <a:rPr lang="en-US" sz="900" dirty="0"/>
              <a:t>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a:t>
            </a:r>
          </a:p>
          <a:p>
            <a:r>
              <a:rPr lang="en-US" sz="900" u="sng" cap="all" dirty="0"/>
              <a:t>Body heading</a:t>
            </a:r>
          </a:p>
          <a:p>
            <a:r>
              <a:rPr lang="en-US" sz="900" dirty="0"/>
              <a:t>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a:t>
            </a:r>
          </a:p>
          <a:p>
            <a:r>
              <a:rPr lang="en-US" sz="900" dirty="0"/>
              <a:t>This is placeholder text. We’re here to protect our nation and build a better future for humanity while improving the lives of our Soldiers, families, and civilians.</a:t>
            </a:r>
          </a:p>
          <a:p>
            <a:r>
              <a:rPr lang="en-US" sz="900" dirty="0"/>
              <a:t>This is placeholder text. We’re here to protect our nation and build a better future for humanity while improving the lives of our Soldiers, families, and civilians.</a:t>
            </a:r>
          </a:p>
          <a:p>
            <a:r>
              <a:rPr lang="en-US" sz="900" dirty="0"/>
              <a:t>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a:t>
            </a:r>
          </a:p>
          <a:p>
            <a:endParaRPr lang="en-US" sz="900" dirty="0"/>
          </a:p>
          <a:p>
            <a:r>
              <a:rPr lang="en-US" sz="900" u="sng" cap="all" dirty="0"/>
              <a:t>Body heading</a:t>
            </a:r>
          </a:p>
          <a:p>
            <a:r>
              <a:rPr lang="en-US" sz="900" dirty="0"/>
              <a:t>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a:t>
            </a:r>
          </a:p>
          <a:p>
            <a:r>
              <a:rPr lang="en-US" sz="900" dirty="0"/>
              <a:t>This is placeholder text. We’re here to protect our nation and build a better future for humanity while improving the lives of our Soldiers, families, and civilians.</a:t>
            </a:r>
          </a:p>
          <a:p>
            <a:pPr lvl="1"/>
            <a:r>
              <a:rPr lang="en-US" sz="900" dirty="0"/>
              <a:t>Use level 2 text for report bullets.</a:t>
            </a:r>
          </a:p>
          <a:p>
            <a:pPr lvl="1"/>
            <a:r>
              <a:rPr lang="en-US" sz="900" dirty="0"/>
              <a:t>This is placeholder text.</a:t>
            </a:r>
          </a:p>
          <a:p>
            <a:pPr lvl="1"/>
            <a:r>
              <a:rPr lang="en-US" sz="900" dirty="0"/>
              <a:t>This is placeholder text.</a:t>
            </a:r>
          </a:p>
          <a:p>
            <a:pPr marL="0" lvl="1" indent="0">
              <a:buNone/>
            </a:pPr>
            <a:r>
              <a:rPr lang="en-US" sz="900" dirty="0"/>
              <a:t>This is placeholder text. We’re here to protect our nation and build a better future for humanity while improving the lives of our Soldiers, families, and civilians. This is placeholder text. We’re here to protect our nation and build a better future for humanity while improving the lives of our Soldiers, families, and civilians.</a:t>
            </a:r>
          </a:p>
        </p:txBody>
      </p:sp>
      <p:sp>
        <p:nvSpPr>
          <p:cNvPr id="4" name="Date Placeholder 3">
            <a:extLst>
              <a:ext uri="{FF2B5EF4-FFF2-40B4-BE49-F238E27FC236}">
                <a16:creationId xmlns:a16="http://schemas.microsoft.com/office/drawing/2014/main" id="{53213417-91FF-E4D1-8209-F210A6861189}"/>
              </a:ext>
            </a:extLst>
          </p:cNvPr>
          <p:cNvSpPr>
            <a:spLocks noGrp="1"/>
          </p:cNvSpPr>
          <p:nvPr>
            <p:ph type="dt" sz="half" idx="11"/>
          </p:nvPr>
        </p:nvSpPr>
        <p:spPr/>
        <p:txBody>
          <a:bodyPr/>
          <a:lstStyle/>
          <a:p>
            <a:fld id="{DF04B8C8-ECCE-4E73-A91E-BA9221228095}" type="datetime3">
              <a:rPr lang="en-US" smtClean="0"/>
              <a:t>15 February 2024</a:t>
            </a:fld>
            <a:endParaRPr lang="en-US" dirty="0"/>
          </a:p>
        </p:txBody>
      </p:sp>
      <p:sp>
        <p:nvSpPr>
          <p:cNvPr id="5" name="Slide Number Placeholder 4">
            <a:extLst>
              <a:ext uri="{FF2B5EF4-FFF2-40B4-BE49-F238E27FC236}">
                <a16:creationId xmlns:a16="http://schemas.microsoft.com/office/drawing/2014/main" id="{07491587-39DA-F8DD-8904-4A77A5C3A3F9}"/>
              </a:ext>
            </a:extLst>
          </p:cNvPr>
          <p:cNvSpPr>
            <a:spLocks noGrp="1"/>
          </p:cNvSpPr>
          <p:nvPr>
            <p:ph type="sldNum" sz="quarter" idx="12"/>
          </p:nvPr>
        </p:nvSpPr>
        <p:spPr/>
        <p:txBody>
          <a:bodyPr/>
          <a:lstStyle/>
          <a:p>
            <a:fld id="{64E5BE4B-2FBF-4174-9E62-85FAD1CB43A6}" type="slidenum">
              <a:rPr lang="en-US" smtClean="0"/>
              <a:pPr/>
              <a:t>7</a:t>
            </a:fld>
            <a:endParaRPr lang="en-US" dirty="0"/>
          </a:p>
        </p:txBody>
      </p:sp>
    </p:spTree>
    <p:extLst>
      <p:ext uri="{BB962C8B-B14F-4D97-AF65-F5344CB8AC3E}">
        <p14:creationId xmlns:p14="http://schemas.microsoft.com/office/powerpoint/2010/main" val="346987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16E5-F76A-1661-2E85-C490B5E9E5FA}"/>
              </a:ext>
            </a:extLst>
          </p:cNvPr>
          <p:cNvSpPr>
            <a:spLocks noGrp="1"/>
          </p:cNvSpPr>
          <p:nvPr>
            <p:ph type="title"/>
          </p:nvPr>
        </p:nvSpPr>
        <p:spPr/>
        <p:txBody>
          <a:bodyPr/>
          <a:lstStyle/>
          <a:p>
            <a:r>
              <a:rPr lang="en-US" sz="2800" dirty="0"/>
              <a:t>Section title, </a:t>
            </a:r>
            <a:br>
              <a:rPr lang="en-US" sz="2800" dirty="0"/>
            </a:br>
            <a:r>
              <a:rPr lang="en-US" sz="2800" dirty="0"/>
              <a:t>two lines max</a:t>
            </a:r>
          </a:p>
        </p:txBody>
      </p:sp>
      <p:sp>
        <p:nvSpPr>
          <p:cNvPr id="5" name="Text Placeholder 2">
            <a:extLst>
              <a:ext uri="{FF2B5EF4-FFF2-40B4-BE49-F238E27FC236}">
                <a16:creationId xmlns:a16="http://schemas.microsoft.com/office/drawing/2014/main" id="{347DC273-DB3C-8363-E58F-2E997A4B4183}"/>
              </a:ext>
            </a:extLst>
          </p:cNvPr>
          <p:cNvSpPr>
            <a:spLocks noGrp="1"/>
          </p:cNvSpPr>
          <p:nvPr>
            <p:ph type="body" sz="quarter" idx="11"/>
          </p:nvPr>
        </p:nvSpPr>
        <p:spPr/>
        <p:txBody>
          <a:bodyPr/>
          <a:lstStyle/>
          <a:p>
            <a:r>
              <a:rPr lang="en-US" sz="2000" b="1" dirty="0"/>
              <a:t>This is placeholder text.</a:t>
            </a:r>
            <a:r>
              <a:rPr lang="en-US" sz="2000" dirty="0"/>
              <a:t> We’re here to protect our nation and build a better future </a:t>
            </a:r>
            <a:br>
              <a:rPr lang="en-US" sz="2000" dirty="0"/>
            </a:br>
            <a:r>
              <a:rPr lang="en-US" sz="2000" dirty="0"/>
              <a:t>for humanity while improving the lives of our Soldiers, families, and civilians.</a:t>
            </a:r>
          </a:p>
          <a:p>
            <a:pPr lvl="1"/>
            <a:r>
              <a:rPr lang="en-US" dirty="0"/>
              <a:t>Additional text levels are possible.</a:t>
            </a:r>
          </a:p>
        </p:txBody>
      </p:sp>
      <p:sp>
        <p:nvSpPr>
          <p:cNvPr id="3" name="Date Placeholder 2">
            <a:extLst>
              <a:ext uri="{FF2B5EF4-FFF2-40B4-BE49-F238E27FC236}">
                <a16:creationId xmlns:a16="http://schemas.microsoft.com/office/drawing/2014/main" id="{D4870105-6B9C-D6D6-8DAC-838345C73268}"/>
              </a:ext>
            </a:extLst>
          </p:cNvPr>
          <p:cNvSpPr>
            <a:spLocks noGrp="1"/>
          </p:cNvSpPr>
          <p:nvPr>
            <p:ph type="dt" sz="half" idx="12"/>
          </p:nvPr>
        </p:nvSpPr>
        <p:spPr/>
        <p:txBody>
          <a:bodyPr/>
          <a:lstStyle/>
          <a:p>
            <a:fld id="{459E0026-CBE4-4BEA-95A8-128414956C7C}"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3BC6E104-64DA-80E0-C6B6-DB824E4F3110}"/>
              </a:ext>
            </a:extLst>
          </p:cNvPr>
          <p:cNvSpPr>
            <a:spLocks noGrp="1"/>
          </p:cNvSpPr>
          <p:nvPr>
            <p:ph type="sldNum" sz="quarter" idx="13"/>
          </p:nvPr>
        </p:nvSpPr>
        <p:spPr/>
        <p:txBody>
          <a:bodyPr/>
          <a:lstStyle/>
          <a:p>
            <a:fld id="{64E5BE4B-2FBF-4174-9E62-85FAD1CB43A6}" type="slidenum">
              <a:rPr lang="en-US" smtClean="0"/>
              <a:pPr/>
              <a:t>8</a:t>
            </a:fld>
            <a:endParaRPr lang="en-US" dirty="0"/>
          </a:p>
        </p:txBody>
      </p:sp>
    </p:spTree>
    <p:extLst>
      <p:ext uri="{BB962C8B-B14F-4D97-AF65-F5344CB8AC3E}">
        <p14:creationId xmlns:p14="http://schemas.microsoft.com/office/powerpoint/2010/main" val="295823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55D-AE5E-1FB4-C55D-8D603D303657}"/>
              </a:ext>
            </a:extLst>
          </p:cNvPr>
          <p:cNvSpPr>
            <a:spLocks noGrp="1"/>
          </p:cNvSpPr>
          <p:nvPr>
            <p:ph type="title"/>
          </p:nvPr>
        </p:nvSpPr>
        <p:spPr>
          <a:xfrm>
            <a:off x="411480" y="411163"/>
            <a:ext cx="6173470" cy="685800"/>
          </a:xfrm>
        </p:spPr>
        <p:txBody>
          <a:bodyPr/>
          <a:lstStyle/>
          <a:p>
            <a:r>
              <a:rPr lang="en-US" dirty="0"/>
              <a:t>Agenda</a:t>
            </a:r>
          </a:p>
        </p:txBody>
      </p:sp>
      <p:graphicFrame>
        <p:nvGraphicFramePr>
          <p:cNvPr id="5" name="Table">
            <a:extLst>
              <a:ext uri="{FF2B5EF4-FFF2-40B4-BE49-F238E27FC236}">
                <a16:creationId xmlns:a16="http://schemas.microsoft.com/office/drawing/2014/main" id="{0338E38D-167B-201E-D6C5-F5A3A3209ECE}"/>
              </a:ext>
            </a:extLst>
          </p:cNvPr>
          <p:cNvGraphicFramePr>
            <a:graphicFrameLocks/>
          </p:cNvGraphicFramePr>
          <p:nvPr>
            <p:extLst>
              <p:ext uri="{D42A27DB-BD31-4B8C-83A1-F6EECF244321}">
                <p14:modId xmlns:p14="http://schemas.microsoft.com/office/powerpoint/2010/main" val="255974513"/>
              </p:ext>
            </p:extLst>
          </p:nvPr>
        </p:nvGraphicFramePr>
        <p:xfrm>
          <a:off x="411480" y="1600200"/>
          <a:ext cx="8321756" cy="2446020"/>
        </p:xfrm>
        <a:graphic>
          <a:graphicData uri="http://schemas.openxmlformats.org/drawingml/2006/table">
            <a:tbl>
              <a:tblPr>
                <a:tableStyleId>{2D5ABB26-0587-4C30-8999-92F81FD0307C}</a:tableStyleId>
              </a:tblPr>
              <a:tblGrid>
                <a:gridCol w="810934">
                  <a:extLst>
                    <a:ext uri="{9D8B030D-6E8A-4147-A177-3AD203B41FA5}">
                      <a16:colId xmlns:a16="http://schemas.microsoft.com/office/drawing/2014/main" val="1517148439"/>
                    </a:ext>
                  </a:extLst>
                </a:gridCol>
                <a:gridCol w="4572217">
                  <a:extLst>
                    <a:ext uri="{9D8B030D-6E8A-4147-A177-3AD203B41FA5}">
                      <a16:colId xmlns:a16="http://schemas.microsoft.com/office/drawing/2014/main" val="2066095597"/>
                    </a:ext>
                  </a:extLst>
                </a:gridCol>
                <a:gridCol w="2146402">
                  <a:extLst>
                    <a:ext uri="{9D8B030D-6E8A-4147-A177-3AD203B41FA5}">
                      <a16:colId xmlns:a16="http://schemas.microsoft.com/office/drawing/2014/main" val="189686602"/>
                    </a:ext>
                  </a:extLst>
                </a:gridCol>
                <a:gridCol w="792203">
                  <a:extLst>
                    <a:ext uri="{9D8B030D-6E8A-4147-A177-3AD203B41FA5}">
                      <a16:colId xmlns:a16="http://schemas.microsoft.com/office/drawing/2014/main" val="2899276402"/>
                    </a:ext>
                  </a:extLst>
                </a:gridCol>
              </a:tblGrid>
              <a:tr h="274320">
                <a:tc>
                  <a:txBody>
                    <a:bodyPr/>
                    <a:lstStyle/>
                    <a:p>
                      <a:pPr>
                        <a:lnSpc>
                          <a:spcPct val="100000"/>
                        </a:lnSpc>
                        <a:spcBef>
                          <a:spcPts val="0"/>
                        </a:spcBef>
                      </a:pPr>
                      <a:r>
                        <a:rPr lang="en-US" sz="900" b="1" cap="all" baseline="0" dirty="0">
                          <a:solidFill>
                            <a:schemeClr val="tx1"/>
                          </a:solidFill>
                          <a:latin typeface="+mn-lt"/>
                        </a:rPr>
                        <a:t>Order:</a:t>
                      </a:r>
                    </a:p>
                  </a:txBody>
                  <a:tcPr marL="68580" marR="6858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Information:</a:t>
                      </a:r>
                    </a:p>
                  </a:txBody>
                  <a:tcPr marL="68580" marR="6858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Briefer:</a:t>
                      </a:r>
                    </a:p>
                  </a:txBody>
                  <a:tcPr marL="68580" marR="6858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Page:</a:t>
                      </a:r>
                    </a:p>
                  </a:txBody>
                  <a:tcPr marL="68580" marR="68580" marT="68580" marB="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extLst>
                  <a:ext uri="{0D108BD9-81ED-4DB2-BD59-A6C34878D82A}">
                    <a16:rowId xmlns:a16="http://schemas.microsoft.com/office/drawing/2014/main" val="1917471663"/>
                  </a:ext>
                </a:extLst>
              </a:tr>
              <a:tr h="434340">
                <a:tc>
                  <a:txBody>
                    <a:bodyPr/>
                    <a:lstStyle/>
                    <a:p>
                      <a:pPr>
                        <a:lnSpc>
                          <a:spcPct val="85000"/>
                        </a:lnSpc>
                        <a:spcBef>
                          <a:spcPts val="0"/>
                        </a:spcBef>
                      </a:pPr>
                      <a:r>
                        <a:rPr lang="en-US" sz="1500" b="1" cap="all" baseline="0" dirty="0">
                          <a:solidFill>
                            <a:schemeClr val="tx1"/>
                          </a:solidFill>
                          <a:latin typeface="+mn-lt"/>
                        </a:rPr>
                        <a:t>01</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Topic:</a:t>
                      </a:r>
                      <a:r>
                        <a:rPr lang="en-US" sz="900" b="0" cap="all" baseline="0" dirty="0">
                          <a:solidFill>
                            <a:schemeClr val="tx1"/>
                          </a:solidFill>
                          <a:latin typeface="+mn-lt"/>
                        </a:rPr>
                        <a:t> Information</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S3</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00</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1478"/>
                  </a:ext>
                </a:extLst>
              </a:tr>
              <a:tr h="434340">
                <a:tc>
                  <a:txBody>
                    <a:bodyPr/>
                    <a:lstStyle/>
                    <a:p>
                      <a:pPr>
                        <a:lnSpc>
                          <a:spcPct val="85000"/>
                        </a:lnSpc>
                        <a:spcBef>
                          <a:spcPts val="0"/>
                        </a:spcBef>
                      </a:pPr>
                      <a:r>
                        <a:rPr lang="en-US" sz="1500" b="1" cap="all" baseline="0" dirty="0">
                          <a:solidFill>
                            <a:schemeClr val="tx1"/>
                          </a:solidFill>
                          <a:latin typeface="+mn-lt"/>
                        </a:rPr>
                        <a:t>02</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Topic:</a:t>
                      </a:r>
                      <a:r>
                        <a:rPr lang="en-US" sz="900" b="0" cap="all" baseline="0" dirty="0">
                          <a:solidFill>
                            <a:schemeClr val="tx1"/>
                          </a:solidFill>
                          <a:latin typeface="+mn-lt"/>
                        </a:rPr>
                        <a:t> Information</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S3</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00</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040080"/>
                  </a:ext>
                </a:extLst>
              </a:tr>
              <a:tr h="434340">
                <a:tc>
                  <a:txBody>
                    <a:bodyPr/>
                    <a:lstStyle/>
                    <a:p>
                      <a:pPr>
                        <a:lnSpc>
                          <a:spcPct val="85000"/>
                        </a:lnSpc>
                        <a:spcBef>
                          <a:spcPts val="0"/>
                        </a:spcBef>
                      </a:pPr>
                      <a:r>
                        <a:rPr lang="en-US" sz="1500" b="1" cap="all" baseline="0" dirty="0">
                          <a:solidFill>
                            <a:schemeClr val="tx1"/>
                          </a:solidFill>
                          <a:latin typeface="+mn-lt"/>
                        </a:rPr>
                        <a:t>03</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Topic:</a:t>
                      </a:r>
                      <a:r>
                        <a:rPr lang="en-US" sz="900" b="0" cap="all" baseline="0" dirty="0">
                          <a:solidFill>
                            <a:schemeClr val="tx1"/>
                          </a:solidFill>
                          <a:latin typeface="+mn-lt"/>
                        </a:rPr>
                        <a:t> Information</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S3</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00</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1635841"/>
                  </a:ext>
                </a:extLst>
              </a:tr>
              <a:tr h="434340">
                <a:tc>
                  <a:txBody>
                    <a:bodyPr/>
                    <a:lstStyle/>
                    <a:p>
                      <a:pPr>
                        <a:lnSpc>
                          <a:spcPct val="85000"/>
                        </a:lnSpc>
                        <a:spcBef>
                          <a:spcPts val="0"/>
                        </a:spcBef>
                      </a:pPr>
                      <a:r>
                        <a:rPr lang="en-US" sz="1500" b="1" cap="all" baseline="0" dirty="0">
                          <a:solidFill>
                            <a:schemeClr val="tx1"/>
                          </a:solidFill>
                          <a:latin typeface="+mn-lt"/>
                        </a:rPr>
                        <a:t>04</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Topic:</a:t>
                      </a:r>
                      <a:r>
                        <a:rPr lang="en-US" sz="900" b="0" cap="all" baseline="0" dirty="0">
                          <a:solidFill>
                            <a:schemeClr val="tx1"/>
                          </a:solidFill>
                          <a:latin typeface="+mn-lt"/>
                        </a:rPr>
                        <a:t> Information</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Commander</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00</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2495239"/>
                  </a:ext>
                </a:extLst>
              </a:tr>
              <a:tr h="434340">
                <a:tc>
                  <a:txBody>
                    <a:bodyPr/>
                    <a:lstStyle/>
                    <a:p>
                      <a:pPr>
                        <a:lnSpc>
                          <a:spcPct val="85000"/>
                        </a:lnSpc>
                        <a:spcBef>
                          <a:spcPts val="0"/>
                        </a:spcBef>
                      </a:pPr>
                      <a:r>
                        <a:rPr lang="en-US" sz="1500" b="1" cap="all" baseline="0" dirty="0">
                          <a:solidFill>
                            <a:schemeClr val="tx1"/>
                          </a:solidFill>
                          <a:latin typeface="+mn-lt"/>
                        </a:rPr>
                        <a:t>05</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7"/>
                    </a:solidFill>
                  </a:tcPr>
                </a:tc>
                <a:tc>
                  <a:txBody>
                    <a:bodyPr/>
                    <a:lstStyle/>
                    <a:p>
                      <a:pPr>
                        <a:lnSpc>
                          <a:spcPct val="100000"/>
                        </a:lnSpc>
                        <a:spcBef>
                          <a:spcPts val="0"/>
                        </a:spcBef>
                      </a:pPr>
                      <a:r>
                        <a:rPr lang="en-US" sz="900" b="1" cap="all" baseline="0" dirty="0">
                          <a:solidFill>
                            <a:schemeClr val="tx1"/>
                          </a:solidFill>
                          <a:latin typeface="+mn-lt"/>
                        </a:rPr>
                        <a:t>Topic:</a:t>
                      </a:r>
                      <a:r>
                        <a:rPr lang="en-US" sz="900" b="0" cap="all" baseline="0" dirty="0">
                          <a:solidFill>
                            <a:schemeClr val="tx1"/>
                          </a:solidFill>
                          <a:latin typeface="+mn-lt"/>
                        </a:rPr>
                        <a:t> Information</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Commander</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900" b="0" cap="all" baseline="0" dirty="0">
                          <a:solidFill>
                            <a:schemeClr val="tx1"/>
                          </a:solidFill>
                          <a:latin typeface="+mn-lt"/>
                        </a:rPr>
                        <a:t>00</a:t>
                      </a:r>
                    </a:p>
                  </a:txBody>
                  <a:tcPr marL="68580" marR="68580" marT="68580" marB="171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2786765"/>
                  </a:ext>
                </a:extLst>
              </a:tr>
            </a:tbl>
          </a:graphicData>
        </a:graphic>
      </p:graphicFrame>
      <p:sp>
        <p:nvSpPr>
          <p:cNvPr id="3" name="Date Placeholder 2">
            <a:extLst>
              <a:ext uri="{FF2B5EF4-FFF2-40B4-BE49-F238E27FC236}">
                <a16:creationId xmlns:a16="http://schemas.microsoft.com/office/drawing/2014/main" id="{902EC425-CFDD-CDB2-4EE1-4007C580E015}"/>
              </a:ext>
            </a:extLst>
          </p:cNvPr>
          <p:cNvSpPr>
            <a:spLocks noGrp="1"/>
          </p:cNvSpPr>
          <p:nvPr>
            <p:ph type="dt" sz="half" idx="10"/>
          </p:nvPr>
        </p:nvSpPr>
        <p:spPr/>
        <p:txBody>
          <a:bodyPr/>
          <a:lstStyle/>
          <a:p>
            <a:fld id="{7705B931-D04D-4678-BFD2-09C9067F86DA}" type="datetime3">
              <a:rPr lang="en-US" smtClean="0"/>
              <a:t>15 February 2024</a:t>
            </a:fld>
            <a:endParaRPr lang="en-US" dirty="0"/>
          </a:p>
        </p:txBody>
      </p:sp>
      <p:sp>
        <p:nvSpPr>
          <p:cNvPr id="4" name="Slide Number Placeholder 3">
            <a:extLst>
              <a:ext uri="{FF2B5EF4-FFF2-40B4-BE49-F238E27FC236}">
                <a16:creationId xmlns:a16="http://schemas.microsoft.com/office/drawing/2014/main" id="{61EAC9AD-94E4-669C-31B6-48DD311468B0}"/>
              </a:ext>
            </a:extLst>
          </p:cNvPr>
          <p:cNvSpPr>
            <a:spLocks noGrp="1"/>
          </p:cNvSpPr>
          <p:nvPr>
            <p:ph type="sldNum" sz="quarter" idx="11"/>
          </p:nvPr>
        </p:nvSpPr>
        <p:spPr/>
        <p:txBody>
          <a:bodyPr/>
          <a:lstStyle/>
          <a:p>
            <a:fld id="{64E5BE4B-2FBF-4174-9E62-85FAD1CB43A6}" type="slidenum">
              <a:rPr lang="en-US" smtClean="0"/>
              <a:pPr/>
              <a:t>9</a:t>
            </a:fld>
            <a:endParaRPr lang="en-US" dirty="0"/>
          </a:p>
        </p:txBody>
      </p:sp>
    </p:spTree>
    <p:extLst>
      <p:ext uri="{BB962C8B-B14F-4D97-AF65-F5344CB8AC3E}">
        <p14:creationId xmlns:p14="http://schemas.microsoft.com/office/powerpoint/2010/main" val="2055266129"/>
      </p:ext>
    </p:extLst>
  </p:cSld>
  <p:clrMapOvr>
    <a:masterClrMapping/>
  </p:clrMapOvr>
</p:sld>
</file>

<file path=ppt/theme/theme1.xml><?xml version="1.0" encoding="utf-8"?>
<a:theme xmlns:a="http://schemas.openxmlformats.org/drawingml/2006/main" name="US Army 2023 AFC DEVCOM Logo">
  <a:themeElements>
    <a:clrScheme name="US Army Color Palette">
      <a:dk1>
        <a:srgbClr val="00000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305B6E"/>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extLst>
    <a:ext uri="{05A4C25C-085E-4340-85A3-A5531E510DB2}">
      <thm15:themeFamily xmlns:thm15="http://schemas.microsoft.com/office/thememl/2012/main" name="AvMC Slide Template 13Mar2023  -  Read-Only" id="{BFCF0589-32CE-4BBE-ACCF-42A4B0B6C36F}" vid="{1B9680D2-83F1-4CF2-AB08-E115FEA1130C}"/>
    </a:ext>
  </a:extLst>
</a:theme>
</file>

<file path=ppt/theme/theme2.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ppt/theme/theme3.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C1DE09788E98894A940C6BC880406381" ma:contentTypeVersion="22" ma:contentTypeDescription="Upload an image or a photograph." ma:contentTypeScope="" ma:versionID="6d24599f62c420034660b5a6fdae914c">
  <xsd:schema xmlns:xsd="http://www.w3.org/2001/XMLSchema" xmlns:xs="http://www.w3.org/2001/XMLSchema" xmlns:p="http://schemas.microsoft.com/office/2006/metadata/properties" xmlns:ns1="http://schemas.microsoft.com/sharepoint/v3" xmlns:ns2="b4b407ab-c32f-4290-a0da-54551b5b4fb3" xmlns:ns3="8c62e097-45b1-4693-bfac-ae7362a75869" targetNamespace="http://schemas.microsoft.com/office/2006/metadata/properties" ma:root="true" ma:fieldsID="c2413a56a5b8e68922185cc7653a1e5d" ns1:_="" ns2:_="" ns3:_="">
    <xsd:import namespace="http://schemas.microsoft.com/sharepoint/v3"/>
    <xsd:import namespace="b4b407ab-c32f-4290-a0da-54551b5b4fb3"/>
    <xsd:import namespace="8c62e097-45b1-4693-bfac-ae7362a75869"/>
    <xsd:element name="properties">
      <xsd:complexType>
        <xsd:sequence>
          <xsd:element name="documentManagement">
            <xsd:complexType>
              <xsd:all>
                <xsd:element ref="ns2:Display_x0020_Name" minOccurs="0"/>
                <xsd:element ref="ns3:Organization" minOccurs="0"/>
                <xsd:element ref="ns2:FileType0" minOccurs="0"/>
                <xsd:element ref="ns2:Desktop" minOccurs="0"/>
                <xsd:element ref="ns2:SortOrder" minOccurs="0"/>
                <xsd:element ref="ns1:ImageCreateDate" minOccurs="0"/>
                <xsd:element ref="ns1:Description" minOccurs="0"/>
                <xsd:element ref="ns2:DL_Link" minOccurs="0"/>
                <xsd:element ref="ns2:Updated" minOccurs="0"/>
                <xsd:element ref="ns1:ImageWidth" minOccurs="0"/>
                <xsd:element ref="ns1:ImageHeight" minOccurs="0"/>
                <xsd:element ref="ns1:ThumbnailExists" minOccurs="0"/>
                <xsd:element ref="ns1:PreviewExists" minOccurs="0"/>
                <xsd:element ref="ns1:AlternateThumbnailUrl"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CreateDate" ma:index="10" nillable="true" ma:displayName="Date Picture Taken" ma:format="DateTime" ma:hidden="true" ma:internalName="ImageCreateDate">
      <xsd:simpleType>
        <xsd:restriction base="dms:DateTime"/>
      </xsd:simpleType>
    </xsd:element>
    <xsd:element name="Description" ma:index="11" nillable="true" ma:displayName="Description" ma:description="Used as alternative text for the picture." ma:hidden="true" ma:internalName="Description">
      <xsd:simpleType>
        <xsd:restriction base="dms:Note">
          <xsd:maxLength value="255"/>
        </xsd:restriction>
      </xsd:simpleType>
    </xsd:element>
    <xsd:element name="ImageWidth" ma:index="17" nillable="true" ma:displayName="Picture Width" ma:internalName="ImageWidth" ma:readOnly="true">
      <xsd:simpleType>
        <xsd:restriction base="dms:Unknown"/>
      </xsd:simpleType>
    </xsd:element>
    <xsd:element name="ImageHeight" ma:index="18" nillable="true" ma:displayName="Picture Height" ma:internalName="ImageHeight" ma:readOnly="true">
      <xsd:simpleType>
        <xsd:restriction base="dms:Unknown"/>
      </xsd:simpleType>
    </xsd:element>
    <xsd:element name="ThumbnailExists" ma:index="19" nillable="true" ma:displayName="Thumbnail Exists" ma:default="FALSE" ma:hidden="true" ma:internalName="ThumbnailExists" ma:readOnly="true">
      <xsd:simpleType>
        <xsd:restriction base="dms:Boolean"/>
      </xsd:simpleType>
    </xsd:element>
    <xsd:element name="PreviewExists" ma:index="20" nillable="true" ma:displayName="Preview Exists" ma:default="FALSE" ma:hidden="true" ma:internalName="PreviewExists" ma:readOnly="true">
      <xsd:simpleType>
        <xsd:restriction base="dms:Boolean"/>
      </xsd:simpleType>
    </xsd:element>
    <xsd:element name="AlternateThumbnailUrl" ma:index="21"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4b407ab-c32f-4290-a0da-54551b5b4fb3" elementFormDefault="qualified">
    <xsd:import namespace="http://schemas.microsoft.com/office/2006/documentManagement/types"/>
    <xsd:import namespace="http://schemas.microsoft.com/office/infopath/2007/PartnerControls"/>
    <xsd:element name="Display_x0020_Name" ma:index="1" nillable="true" ma:displayName="Display Name" ma:description="This is the user friendly name that users will see when searching for an item." ma:internalName="Display_x0020_Name" ma:readOnly="false">
      <xsd:simpleType>
        <xsd:restriction base="dms:Text">
          <xsd:maxLength value="255"/>
        </xsd:restriction>
      </xsd:simpleType>
    </xsd:element>
    <xsd:element name="FileType0" ma:index="3" nillable="true" ma:displayName="FileType" ma:description="If you don't see an available file type, please put in a ticket with the HQ SharePoint Support Team(https://spcs8.kc.army.mil/SP)" ma:format="Dropdown" ma:internalName="FileType0" ma:readOnly="false">
      <xsd:simpleType>
        <xsd:restriction base="dms:Choice">
          <xsd:enumeration value="docx"/>
          <xsd:enumeration value="eps"/>
          <xsd:enumeration value="indd"/>
          <xsd:enumeration value="jpg"/>
          <xsd:enumeration value="mp4"/>
          <xsd:enumeration value="pdf"/>
          <xsd:enumeration value="png"/>
          <xsd:enumeration value="pptx"/>
        </xsd:restriction>
      </xsd:simpleType>
    </xsd:element>
    <xsd:element name="Desktop" ma:index="5" nillable="true" ma:displayName="Tab" ma:description="Does this item belong in both the Desktop and Professional tabs? Or just the Professional?" ma:format="Dropdown" ma:internalName="Desktop" ma:readOnly="false">
      <xsd:simpleType>
        <xsd:restriction base="dms:Choice">
          <xsd:enumeration value="Professional"/>
          <xsd:enumeration value="Both"/>
        </xsd:restriction>
      </xsd:simpleType>
    </xsd:element>
    <xsd:element name="SortOrder" ma:index="6" nillable="true" ma:displayName="SortOrder" ma:default="01 – Army Logo" ma:format="Dropdown" ma:internalName="SortOrder" ma:readOnly="false">
      <xsd:simpleType>
        <xsd:restriction base="dms:Choice">
          <xsd:enumeration value="01 – Army Logo"/>
          <xsd:enumeration value="02 – Command Lineage"/>
          <xsd:enumeration value="03 – Competency Lineage"/>
          <xsd:enumeration value="04 – PowerPoint (Briefing) Templates"/>
          <xsd:enumeration value="05 – Business Card Templates"/>
          <xsd:enumeration value="06 – Name Tent Templates"/>
          <xsd:enumeration value="07 – Web/Social Media"/>
          <xsd:enumeration value="08 – VTC Signs"/>
          <xsd:enumeration value="09 – Poster Templates (Small – 11&quot;x17&quot;)"/>
          <xsd:enumeration value="10 – Poster Templates (Large – 24&quot;x36&quot;)"/>
          <xsd:enumeration value="11 – Fact Sheet Templates"/>
          <xsd:enumeration value="12 – Brochure Templates (Bi-Fold)"/>
          <xsd:enumeration value="13 – Brochure Templates (Tri-Fold)"/>
          <xsd:enumeration value="14 – Bio Templates"/>
          <xsd:enumeration value="15 - Exterior Signage"/>
          <xsd:enumeration value="16 - Read Book Templates"/>
          <xsd:enumeration value="17 - Video Elements"/>
          <xsd:enumeration value="18 - Room Number Templates"/>
          <xsd:enumeration value="19 - Cover Templates"/>
          <xsd:enumeration value="20 - 1-Pager Templates"/>
          <xsd:enumeration value="21 – Tech ID Templates"/>
          <xsd:enumeration value="22 - CD Label Templates"/>
          <xsd:enumeration value="23 - Microsoft Teams Templates"/>
          <xsd:enumeration value="24 - Misc"/>
        </xsd:restriction>
      </xsd:simpleType>
    </xsd:element>
    <xsd:element name="DL_Link" ma:index="13" nillable="true" ma:displayName="Download" ma:format="Hyperlink" ma:internalName="DL_Link"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Updated" ma:index="14" nillable="true" ma:displayName="Updated" ma:description="used to update the library" ma:internalName="Updated" ma:readOnly="false">
      <xsd:simpleType>
        <xsd:restriction base="dms:Text">
          <xsd:maxLength value="255"/>
        </xsd:restriction>
      </xsd:simpleType>
    </xsd:element>
    <xsd:element name="MediaServiceMetadata" ma:index="33" nillable="true" ma:displayName="MediaServiceMetadata" ma:hidden="true" ma:internalName="MediaServiceMetadata" ma:readOnly="true">
      <xsd:simpleType>
        <xsd:restriction base="dms:Note"/>
      </xsd:simpleType>
    </xsd:element>
    <xsd:element name="MediaServiceFastMetadata" ma:index="34" nillable="true" ma:displayName="MediaServiceFastMetadata" ma:hidden="true" ma:internalName="MediaServiceFastMetadata" ma:readOnly="true">
      <xsd:simpleType>
        <xsd:restriction base="dms:Note"/>
      </xsd:simpleType>
    </xsd:element>
    <xsd:element name="lcf76f155ced4ddcb4097134ff3c332f" ma:index="36" nillable="true" ma:taxonomy="true" ma:internalName="lcf76f155ced4ddcb4097134ff3c332f" ma:taxonomyFieldName="MediaServiceImageTags" ma:displayName="Image Tags" ma:readOnly="false" ma:fieldId="{5cf76f15-5ced-4ddc-b409-7134ff3c332f}" ma:taxonomyMulti="true" ma:sspId="cc874fec-6985-468d-9a86-0194f6fd86dc" ma:termSetId="09814cd3-568e-fe90-9814-8d621ff8fb84" ma:anchorId="fba54fb3-c3e1-fe81-a776-ca4b69148c4d" ma:open="true" ma:isKeyword="false">
      <xsd:complexType>
        <xsd:sequence>
          <xsd:element ref="pc:Terms" minOccurs="0" maxOccurs="1"/>
        </xsd:sequence>
      </xsd:complex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62e097-45b1-4693-bfac-ae7362a75869" elementFormDefault="qualified">
    <xsd:import namespace="http://schemas.microsoft.com/office/2006/documentManagement/types"/>
    <xsd:import namespace="http://schemas.microsoft.com/office/infopath/2007/PartnerControls"/>
    <xsd:element name="Organization" ma:index="2" nillable="true" ma:displayName="Organization" ma:default="All" ma:format="Dropdown" ma:internalName="Organization" ma:readOnly="false">
      <xsd:simpleType>
        <xsd:restriction base="dms:Choice">
          <xsd:enumeration value="All"/>
          <xsd:enumeration value="HQ CCDC"/>
          <xsd:enumeration value="AVM"/>
          <xsd:enumeration value="DAC"/>
          <xsd:enumeration value="ARM"/>
          <xsd:enumeration value="ARL"/>
          <xsd:enumeration value="C5ISR"/>
          <xsd:enumeration value="CBC"/>
          <xsd:enumeration value="SOL"/>
          <xsd:enumeration value="GVSC"/>
        </xsd:restriction>
      </xsd:simpleType>
    </xsd:element>
    <xsd:element name="TaxCatchAll" ma:index="37" nillable="true" ma:displayName="Taxonomy Catch All Column" ma:hidden="true" ma:list="{03a988f1-b505-4eba-9f7b-d860932c9ba2}" ma:internalName="TaxCatchAll" ma:showField="CatchAllData" ma:web="8c62e097-45b1-4693-bfac-ae7362a758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9" ma:displayName="Title"/>
        <xsd:element ref="dc:subject" minOccurs="0" maxOccurs="1"/>
        <xsd:element ref="dc:description" minOccurs="0" maxOccurs="1"/>
        <xsd:element name="keywords" minOccurs="0" maxOccurs="1" type="xsd:string" ma:index="1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4b407ab-c32f-4290-a0da-54551b5b4fb3">
      <Terms xmlns="http://schemas.microsoft.com/office/infopath/2007/PartnerControls"/>
    </lcf76f155ced4ddcb4097134ff3c332f>
    <TaxCatchAll xmlns="8c62e097-45b1-4693-bfac-ae7362a75869" xsi:nil="true"/>
    <DL_Link xmlns="b4b407ab-c32f-4290-a0da-54551b5b4fb3">
      <Url>https://armyeitaas.sharepoint-mil.us/sites/AFC-DEVCOM-HQ/_layouts/download.aspx?SourceUrl=https://armyeitaas.sharepoint-mil.us/sites/AFC-DEVCOM-HQ/BrandItems/PowerPoint_Template_AvMC.pptx</Url>
      <Description>DOWNLOAD</Description>
    </DL_Link>
    <AlternateThumbnailUrl xmlns="http://schemas.microsoft.com/sharepoint/v3">
      <Url xsi:nil="true"/>
      <Description xsi:nil="true"/>
    </AlternateThumbnailUrl>
    <Updated xmlns="b4b407ab-c32f-4290-a0da-54551b5b4fb3">Yes</Updated>
    <Organization xmlns="8c62e097-45b1-4693-bfac-ae7362a75869">AVM</Organization>
    <SortOrder xmlns="b4b407ab-c32f-4290-a0da-54551b5b4fb3">04 – PowerPoint (Briefing) Templates</SortOrder>
    <Display_x0020_Name xmlns="b4b407ab-c32f-4290-a0da-54551b5b4fb3">DEVCOM Aviation &amp; Missile Center – PowerPoint (Briefing) – Standard Format</Display_x0020_Name>
    <ImageCreateDate xmlns="http://schemas.microsoft.com/sharepoint/v3" xsi:nil="true"/>
    <Desktop xmlns="b4b407ab-c32f-4290-a0da-54551b5b4fb3">Both</Desktop>
    <FileType0 xmlns="b4b407ab-c32f-4290-a0da-54551b5b4fb3">pptx</FileType0>
    <Description xmlns="http://schemas.microsoft.com/sharepoint/v3" xsi:nil="true"/>
  </documentManagement>
</p:properties>
</file>

<file path=customXml/itemProps1.xml><?xml version="1.0" encoding="utf-8"?>
<ds:datastoreItem xmlns:ds="http://schemas.openxmlformats.org/officeDocument/2006/customXml" ds:itemID="{6713D0B7-1E6D-425E-A572-E704865F5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4b407ab-c32f-4290-a0da-54551b5b4fb3"/>
    <ds:schemaRef ds:uri="8c62e097-45b1-4693-bfac-ae7362a75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31698-9131-4B2B-A9A4-EB5DAFB5FACB}">
  <ds:schemaRefs>
    <ds:schemaRef ds:uri="http://schemas.microsoft.com/sharepoint/v3/contenttype/forms"/>
  </ds:schemaRefs>
</ds:datastoreItem>
</file>

<file path=customXml/itemProps3.xml><?xml version="1.0" encoding="utf-8"?>
<ds:datastoreItem xmlns:ds="http://schemas.openxmlformats.org/officeDocument/2006/customXml" ds:itemID="{FBE0621D-0AF8-4126-B97E-33A0857966A7}">
  <ds:schemaRefs>
    <ds:schemaRef ds:uri="http://schemas.microsoft.com/office/2006/metadata/properties"/>
    <ds:schemaRef ds:uri="http://schemas.microsoft.com/office/infopath/2007/PartnerControls"/>
    <ds:schemaRef ds:uri="b4b407ab-c32f-4290-a0da-54551b5b4fb3"/>
    <ds:schemaRef ds:uri="8c62e097-45b1-4693-bfac-ae7362a7586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12</TotalTime>
  <Words>2254</Words>
  <Application>Microsoft Office PowerPoint</Application>
  <PresentationFormat>On-screen Show (4:3)</PresentationFormat>
  <Paragraphs>261</Paragraphs>
  <Slides>17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Arial Bold</vt:lpstr>
      <vt:lpstr>US Army 2023 AFC DEVCOM Logo</vt:lpstr>
      <vt:lpstr>Header + footer</vt:lpstr>
      <vt:lpstr>U.S. ARMY COMBAT CAPABILITIES DEVELOPMENT COMMAND AVIATION &amp; MISSILE CENTER</vt:lpstr>
      <vt:lpstr>U.S. ARMY COMBAT CAPABILITIES DEVELOPMENT COMMAND AVIATION &amp; MISSILE CENTER</vt:lpstr>
      <vt:lpstr>PowerPoint Presentation</vt:lpstr>
      <vt:lpstr>Numbered lists</vt:lpstr>
      <vt:lpstr>This is a “2 Column” slide</vt:lpstr>
      <vt:lpstr>This is a “Report” slide</vt:lpstr>
      <vt:lpstr>Section title,  two lines max</vt:lpstr>
      <vt:lpstr>Agenda</vt:lpstr>
      <vt:lpstr>Tables</vt:lpstr>
      <vt:lpstr>CHARTS</vt:lpstr>
      <vt:lpstr>Fonts</vt:lpstr>
      <vt:lpstr>Colors</vt:lpstr>
      <vt:lpstr>Chart color order</vt:lpstr>
      <vt:lpstr>Conserving resources</vt:lpstr>
      <vt:lpstr>PowerPoint Presentation</vt:lpstr>
      <vt:lpstr>PowerPoint Presentation</vt:lpstr>
    </vt:vector>
  </TitlesOfParts>
  <Manager/>
  <Company>U.S. Army Golden Master Program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Header + footer</dc:title>
  <dc:subject/>
  <dc:creator>Jonathan</dc:creator>
  <cp:keywords/>
  <dc:description/>
  <cp:lastModifiedBy>Jonathan</cp:lastModifiedBy>
  <cp:revision>1</cp:revision>
  <dcterms:created xsi:type="dcterms:W3CDTF">2024-02-15T13:34:43Z</dcterms:created>
  <dcterms:modified xsi:type="dcterms:W3CDTF">2024-02-15T13:47:03Z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0x01010200C1DE09788E98894A940C6BC880406381</vt:lpwstr>
  </property>
  <property fmtid="{D5CDD505-2E9C-101B-9397-08002B2CF9AE}" pid="3" name="Group">
    <vt:lpwstr>PowerPoint</vt:lpwstr>
  </property>
  <property fmtid="{D5CDD505-2E9C-101B-9397-08002B2CF9AE}" pid="4" name="Order">
    <vt:r8>124400</vt:r8>
  </property>
  <property fmtid="{D5CDD505-2E9C-101B-9397-08002B2CF9AE}" pid="5" name="WorkflowChangePath">
    <vt:lpwstr>fa62ed53-5d34-4242-83f6-2fedcb8fc24a,5;fa62ed53-5d34-4242-83f6-2fedcb8fc24a,7;fa62ed53-5d34-4242-83f6-2fedcb8fc24a,11;fa62ed53-5d34-4242-83f6-2fedcb8fc24a,13;fa62ed53-5d34-4242-83f6-2fedcb8fc24a,15;dfd8c1a5-7e80-402e-bbd4-d70f76979df3,23;dfd8c1a5-7e80-4026658a819-f4f6-4bcb-b4d5-fb3b8e71c8d7,10;6658a819-f4f6-4bcb-b4d5-fb3b8e71c8d7,12;</vt:lpwstr>
  </property>
  <property fmtid="{D5CDD505-2E9C-101B-9397-08002B2CF9AE}" pid="6" name="vti_imgdate">
    <vt:lpwstr/>
  </property>
  <property fmtid="{D5CDD505-2E9C-101B-9397-08002B2CF9AE}" pid="7" name="_NewReviewCycle">
    <vt:lpwstr/>
  </property>
  <property fmtid="{D5CDD505-2E9C-101B-9397-08002B2CF9AE}" pid="8" name="MediaServiceImageTags">
    <vt:lpwstr/>
  </property>
</Properties>
</file>