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62004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4"/>
    <p:restoredTop sz="94756"/>
  </p:normalViewPr>
  <p:slideViewPr>
    <p:cSldViewPr snapToGrid="0">
      <p:cViewPr>
        <p:scale>
          <a:sx n="87" d="100"/>
          <a:sy n="87" d="100"/>
        </p:scale>
        <p:origin x="4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78222"/>
            <a:ext cx="1215032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781306"/>
            <a:ext cx="1215032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3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7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83297"/>
            <a:ext cx="349321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83297"/>
            <a:ext cx="10277153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5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94830"/>
            <a:ext cx="1397287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817875"/>
            <a:ext cx="1397287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10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916484"/>
            <a:ext cx="6885186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916484"/>
            <a:ext cx="6885186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00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83297"/>
            <a:ext cx="1397287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764832"/>
            <a:ext cx="685354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629749"/>
            <a:ext cx="6853544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764832"/>
            <a:ext cx="688729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629749"/>
            <a:ext cx="688729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47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97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81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36569"/>
            <a:ext cx="820147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5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36569"/>
            <a:ext cx="820147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0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83297"/>
            <a:ext cx="1397287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916484"/>
            <a:ext cx="1397287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FA92E-FFFB-3948-8F4B-82BD204586A9}" type="datetimeFigureOut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672697"/>
            <a:ext cx="54676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27533-7934-634E-AF80-F5B1EB4AF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78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1E55A-A75C-E58C-0127-619F4A0311F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8" y="-687"/>
            <a:ext cx="16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B9596-4C0D-0B2A-6ADC-FEF6CC65E4C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8" y="0"/>
            <a:ext cx="16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3C617-D487-2686-9383-299B31CE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FE92C-279D-13C0-0C9B-64419BE2D023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F4BD1-888C-A18A-BC98-B99EC67F7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B7666-CBE1-A1EF-B0C9-0740012D894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438" y="-687"/>
            <a:ext cx="16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3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F1B0E-1656-98D7-A798-161F67BA7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44247-6C12-3ED1-0D49-9644CFF9988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438" y="0"/>
            <a:ext cx="16200000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004E1-E7EA-8B8F-5108-6AAEBD2BD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21E697-29D4-0CFF-496E-657E9AC26389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1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232D3-BC5E-1329-586E-FD2944E78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87AF2-18E7-9CB5-4E8B-5FD54F0FA966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6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0A5A42-5359-C50F-70EF-439D7684A184}"/>
              </a:ext>
            </a:extLst>
          </p:cNvPr>
          <p:cNvGrpSpPr/>
          <p:nvPr/>
        </p:nvGrpSpPr>
        <p:grpSpPr>
          <a:xfrm>
            <a:off x="4671219" y="323056"/>
            <a:ext cx="6858000" cy="6553200"/>
            <a:chOff x="4671219" y="323056"/>
            <a:chExt cx="6858000" cy="6553200"/>
          </a:xfrm>
        </p:grpSpPr>
        <p:pic>
          <p:nvPicPr>
            <p:cNvPr id="3" name="Picture 2" descr="A yellow sign with black text and numbers&#10;&#10;AI-generated content may be incorrect.">
              <a:extLst>
                <a:ext uri="{FF2B5EF4-FFF2-40B4-BE49-F238E27FC236}">
                  <a16:creationId xmlns:a16="http://schemas.microsoft.com/office/drawing/2014/main" id="{C4D58CFA-790E-782E-0326-4F6CB878A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1219" y="323056"/>
              <a:ext cx="6858000" cy="6553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641C88-C933-3C79-57A3-2B31DBA65B69}"/>
                </a:ext>
              </a:extLst>
            </p:cNvPr>
            <p:cNvSpPr/>
            <p:nvPr/>
          </p:nvSpPr>
          <p:spPr>
            <a:xfrm>
              <a:off x="9330267" y="5520267"/>
              <a:ext cx="423333" cy="355600"/>
            </a:xfrm>
            <a:prstGeom prst="rect">
              <a:avLst/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40E0FF-97D2-2564-70C1-BC9EF64D2F19}"/>
                </a:ext>
              </a:extLst>
            </p:cNvPr>
            <p:cNvSpPr txBox="1"/>
            <p:nvPr/>
          </p:nvSpPr>
          <p:spPr>
            <a:xfrm>
              <a:off x="9219335" y="5516268"/>
              <a:ext cx="155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  <a:latin typeface=""/>
                </a:rPr>
                <a:t>TOO 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34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2732</TotalTime>
  <Words>2</Words>
  <Application>Microsoft Macintosh PowerPoint</Application>
  <PresentationFormat>Custom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Welch</dc:creator>
  <cp:lastModifiedBy>Timothy Welch</cp:lastModifiedBy>
  <cp:revision>1</cp:revision>
  <dcterms:created xsi:type="dcterms:W3CDTF">2025-04-07T21:57:51Z</dcterms:created>
  <dcterms:modified xsi:type="dcterms:W3CDTF">2025-04-09T19:30:47Z</dcterms:modified>
</cp:coreProperties>
</file>