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257" r:id="rId4"/>
    <p:sldId id="289" r:id="rId5"/>
    <p:sldId id="300" r:id="rId6"/>
    <p:sldId id="292" r:id="rId7"/>
    <p:sldId id="299" r:id="rId8"/>
    <p:sldId id="293" r:id="rId9"/>
    <p:sldId id="294" r:id="rId10"/>
    <p:sldId id="301" r:id="rId11"/>
    <p:sldId id="305" r:id="rId12"/>
    <p:sldId id="296" r:id="rId13"/>
    <p:sldId id="306" r:id="rId14"/>
    <p:sldId id="307" r:id="rId15"/>
    <p:sldId id="310" r:id="rId16"/>
    <p:sldId id="308" r:id="rId17"/>
    <p:sldId id="266" r:id="rId18"/>
    <p:sldId id="309" r:id="rId19"/>
    <p:sldId id="303" r:id="rId20"/>
    <p:sldId id="304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Kanit Medium" panose="02020500000000000000" charset="-34"/>
      <p:regular r:id="rId27"/>
      <p:bold r:id="rId28"/>
      <p:italic r:id="rId29"/>
      <p:boldItalic r:id="rId30"/>
    </p:embeddedFont>
    <p:embeddedFont>
      <p:font typeface="Microsoft YaHei" panose="020B0503020204020204" pitchFamily="34" charset="-122"/>
      <p:regular r:id="rId31"/>
      <p:bold r:id="rId32"/>
    </p:embeddedFont>
    <p:embeddedFont>
      <p:font typeface="Microsoft YaHei UI" panose="020B0503020204020204" pitchFamily="34" charset="-122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Work Sans" pitchFamily="2" charset="0"/>
      <p:regular r:id="rId41"/>
      <p:bold r:id="rId42"/>
      <p:italic r:id="rId43"/>
      <p:boldItalic r:id="rId44"/>
    </p:embeddedFont>
    <p:embeddedFont>
      <p:font typeface="Work Sans Light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9" roundtripDataSignature="AMtx7mhbHLsdb2xNuRVZB1BFEmHkRIt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C42323-7D90-41FF-ACAD-FB60E4577D65}">
  <a:tblStyle styleId="{22C42323-7D90-41FF-ACAD-FB60E4577D6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A8B29682-7C7F-48F1-A767-A73F74E6B81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0" name="Google Shape;12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079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61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6174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6" name="Google Shape;15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434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2" name="Google Shape;13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5" name="Google Shape;16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52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5" name="Google Shape;162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508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6" name="Google Shape;15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93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6" name="Google Shape;159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611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5" name="Google Shape;14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724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826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ctrTitle"/>
          </p:nvPr>
        </p:nvSpPr>
        <p:spPr>
          <a:xfrm>
            <a:off x="1218975" y="2686525"/>
            <a:ext cx="6705900" cy="14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7" name="Google Shape;1087;p55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0" name="Google Shape;1090;p57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1091" name="Google Shape;1091;p57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1092" name="Google Shape;1092;p57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57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57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57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57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57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57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57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57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57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57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57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57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p57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57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57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57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57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57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57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57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57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57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57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57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57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57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57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57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57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57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57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57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57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57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57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57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57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57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57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57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57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57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57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57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57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57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57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57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57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57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57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57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57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57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57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57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57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57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57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57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57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57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57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57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57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57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57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57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57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2" name="Google Shape;1162;p57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1163" name="Google Shape;1163;p57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1164" name="Google Shape;1164;p57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57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58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168" name="Google Shape;1168;p58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169" name="Google Shape;1169;p5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5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1" name="Google Shape;1171;p58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172" name="Google Shape;1172;p5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5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5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5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5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5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5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5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58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5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5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5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5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58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58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58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5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5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5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5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5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5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5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5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5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5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58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5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5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58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5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5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5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5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5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5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5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5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5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5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5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5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5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5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5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5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5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5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5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5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5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5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5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5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5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58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5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5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0" name="Google Shape;1230;p5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5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5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5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5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5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58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5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5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5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5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5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2" name="Google Shape;1242;p58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title" idx="2"/>
          </p:nvPr>
        </p:nvSpPr>
        <p:spPr>
          <a:xfrm>
            <a:off x="1479675" y="15164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title" idx="3"/>
          </p:nvPr>
        </p:nvSpPr>
        <p:spPr>
          <a:xfrm>
            <a:off x="1479675" y="29161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title" idx="4"/>
          </p:nvPr>
        </p:nvSpPr>
        <p:spPr>
          <a:xfrm>
            <a:off x="4099861" y="15164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title" idx="5"/>
          </p:nvPr>
        </p:nvSpPr>
        <p:spPr>
          <a:xfrm>
            <a:off x="4099861" y="29161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title" idx="6"/>
          </p:nvPr>
        </p:nvSpPr>
        <p:spPr>
          <a:xfrm>
            <a:off x="6720050" y="15164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title" idx="7"/>
          </p:nvPr>
        </p:nvSpPr>
        <p:spPr>
          <a:xfrm>
            <a:off x="6720050" y="2916100"/>
            <a:ext cx="944400" cy="3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ubTitle" idx="1"/>
          </p:nvPr>
        </p:nvSpPr>
        <p:spPr>
          <a:xfrm>
            <a:off x="720000" y="1991885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subTitle" idx="8"/>
          </p:nvPr>
        </p:nvSpPr>
        <p:spPr>
          <a:xfrm>
            <a:off x="3340186" y="1991885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9"/>
          </p:nvPr>
        </p:nvSpPr>
        <p:spPr>
          <a:xfrm>
            <a:off x="5960371" y="1991885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ubTitle" idx="13"/>
          </p:nvPr>
        </p:nvSpPr>
        <p:spPr>
          <a:xfrm>
            <a:off x="720000" y="3391600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subTitle" idx="14"/>
          </p:nvPr>
        </p:nvSpPr>
        <p:spPr>
          <a:xfrm>
            <a:off x="3340185" y="3391600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ubTitle" idx="15"/>
          </p:nvPr>
        </p:nvSpPr>
        <p:spPr>
          <a:xfrm>
            <a:off x="5960371" y="3391600"/>
            <a:ext cx="2463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5" name="Google Shape;25;p36"/>
          <p:cNvGrpSpPr/>
          <p:nvPr/>
        </p:nvGrpSpPr>
        <p:grpSpPr>
          <a:xfrm>
            <a:off x="-8775" y="4246350"/>
            <a:ext cx="9198600" cy="818671"/>
            <a:chOff x="-8775" y="4246350"/>
            <a:chExt cx="9198600" cy="818671"/>
          </a:xfrm>
        </p:grpSpPr>
        <p:grpSp>
          <p:nvGrpSpPr>
            <p:cNvPr id="26" name="Google Shape;26;p36"/>
            <p:cNvGrpSpPr/>
            <p:nvPr/>
          </p:nvGrpSpPr>
          <p:grpSpPr>
            <a:xfrm flipH="1">
              <a:off x="-58" y="4267697"/>
              <a:ext cx="9144241" cy="693944"/>
              <a:chOff x="3813375" y="4666275"/>
              <a:chExt cx="3441825" cy="445150"/>
            </a:xfrm>
          </p:grpSpPr>
          <p:sp>
            <p:nvSpPr>
              <p:cNvPr id="27" name="Google Shape;27;p36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6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6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6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6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6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6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6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6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6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6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6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6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6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6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6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6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6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6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6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6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6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6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6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6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6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6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36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36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6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6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36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36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6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6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6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6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6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36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6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6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6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6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6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6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6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6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6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6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6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6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6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6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6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6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6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6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6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6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6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6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6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6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6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6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6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6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6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36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36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" name="Google Shape;97;p36"/>
            <p:cNvSpPr/>
            <p:nvPr/>
          </p:nvSpPr>
          <p:spPr>
            <a:xfrm>
              <a:off x="-8775" y="4246350"/>
              <a:ext cx="9198600" cy="623175"/>
            </a:xfrm>
            <a:custGeom>
              <a:avLst/>
              <a:gdLst/>
              <a:ahLst/>
              <a:cxnLst/>
              <a:rect l="l" t="t" r="r" b="b"/>
              <a:pathLst>
                <a:path w="367944" h="24927" extrusionOk="0">
                  <a:moveTo>
                    <a:pt x="0" y="19661"/>
                  </a:moveTo>
                  <a:lnTo>
                    <a:pt x="30194" y="24927"/>
                  </a:lnTo>
                  <a:lnTo>
                    <a:pt x="76538" y="8426"/>
                  </a:lnTo>
                  <a:lnTo>
                    <a:pt x="108136" y="24927"/>
                  </a:lnTo>
                  <a:lnTo>
                    <a:pt x="167822" y="2458"/>
                  </a:lnTo>
                  <a:lnTo>
                    <a:pt x="207495" y="24927"/>
                  </a:lnTo>
                  <a:lnTo>
                    <a:pt x="225401" y="13693"/>
                  </a:lnTo>
                  <a:lnTo>
                    <a:pt x="242956" y="23874"/>
                  </a:lnTo>
                  <a:lnTo>
                    <a:pt x="293513" y="0"/>
                  </a:lnTo>
                  <a:lnTo>
                    <a:pt x="346879" y="24927"/>
                  </a:lnTo>
                  <a:lnTo>
                    <a:pt x="367944" y="16852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  <p:grpSp>
          <p:nvGrpSpPr>
            <p:cNvPr id="98" name="Google Shape;98;p36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99" name="Google Shape;99;p36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6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>
            <a:spLocks noGrp="1"/>
          </p:cNvSpPr>
          <p:nvPr>
            <p:ph type="title" hasCustomPrompt="1"/>
          </p:nvPr>
        </p:nvSpPr>
        <p:spPr>
          <a:xfrm>
            <a:off x="1645800" y="2834400"/>
            <a:ext cx="58524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38"/>
          <p:cNvSpPr txBox="1">
            <a:spLocks noGrp="1"/>
          </p:cNvSpPr>
          <p:nvPr>
            <p:ph type="subTitle" idx="1"/>
          </p:nvPr>
        </p:nvSpPr>
        <p:spPr>
          <a:xfrm>
            <a:off x="1645800" y="3695421"/>
            <a:ext cx="58524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82" name="Google Shape;182;p38"/>
          <p:cNvGrpSpPr/>
          <p:nvPr/>
        </p:nvGrpSpPr>
        <p:grpSpPr>
          <a:xfrm>
            <a:off x="-49050" y="4168050"/>
            <a:ext cx="9242225" cy="896971"/>
            <a:chOff x="-49050" y="4168050"/>
            <a:chExt cx="9242225" cy="896971"/>
          </a:xfrm>
        </p:grpSpPr>
        <p:grpSp>
          <p:nvGrpSpPr>
            <p:cNvPr id="183" name="Google Shape;183;p38"/>
            <p:cNvGrpSpPr/>
            <p:nvPr/>
          </p:nvGrpSpPr>
          <p:grpSpPr>
            <a:xfrm>
              <a:off x="-120" y="4267697"/>
              <a:ext cx="9144241" cy="693944"/>
              <a:chOff x="3813375" y="4666275"/>
              <a:chExt cx="3441825" cy="445150"/>
            </a:xfrm>
          </p:grpSpPr>
          <p:sp>
            <p:nvSpPr>
              <p:cNvPr id="184" name="Google Shape;184;p38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38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8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8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8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8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8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8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8"/>
              <p:cNvSpPr/>
              <p:nvPr/>
            </p:nvSpPr>
            <p:spPr>
              <a:xfrm>
                <a:off x="4801479" y="4951126"/>
                <a:ext cx="29294" cy="16029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8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8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8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8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8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8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8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8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8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8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8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38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8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8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>
                <a:off x="5150075" y="4777331"/>
                <a:ext cx="25228" cy="334068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>
                <a:off x="5298572" y="5042280"/>
                <a:ext cx="25228" cy="69121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38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38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8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8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8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38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38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8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38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38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38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38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8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8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8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8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38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38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8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8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8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8"/>
              <p:cNvSpPr/>
              <p:nvPr/>
            </p:nvSpPr>
            <p:spPr>
              <a:xfrm>
                <a:off x="6239177" y="5042292"/>
                <a:ext cx="25247" cy="6912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38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8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8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8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8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8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8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8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8"/>
              <p:cNvSpPr/>
              <p:nvPr/>
            </p:nvSpPr>
            <p:spPr>
              <a:xfrm>
                <a:off x="6981771" y="5042264"/>
                <a:ext cx="25228" cy="6913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8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8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8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8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8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8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255" name="Google Shape;255;p38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8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7" name="Google Shape;257;p38"/>
            <p:cNvSpPr/>
            <p:nvPr/>
          </p:nvSpPr>
          <p:spPr>
            <a:xfrm>
              <a:off x="-49050" y="4168050"/>
              <a:ext cx="9242225" cy="685775"/>
            </a:xfrm>
            <a:custGeom>
              <a:avLst/>
              <a:gdLst/>
              <a:ahLst/>
              <a:cxnLst/>
              <a:rect l="l" t="t" r="r" b="b"/>
              <a:pathLst>
                <a:path w="369689" h="27431" extrusionOk="0">
                  <a:moveTo>
                    <a:pt x="0" y="19347"/>
                  </a:moveTo>
                  <a:lnTo>
                    <a:pt x="10418" y="25598"/>
                  </a:lnTo>
                  <a:lnTo>
                    <a:pt x="40183" y="3572"/>
                  </a:lnTo>
                  <a:lnTo>
                    <a:pt x="55767" y="25645"/>
                  </a:lnTo>
                  <a:lnTo>
                    <a:pt x="66675" y="11311"/>
                  </a:lnTo>
                  <a:lnTo>
                    <a:pt x="77645" y="23859"/>
                  </a:lnTo>
                  <a:lnTo>
                    <a:pt x="140196" y="10715"/>
                  </a:lnTo>
                  <a:lnTo>
                    <a:pt x="161732" y="27431"/>
                  </a:lnTo>
                  <a:lnTo>
                    <a:pt x="181868" y="12204"/>
                  </a:lnTo>
                  <a:lnTo>
                    <a:pt x="197048" y="25003"/>
                  </a:lnTo>
                  <a:lnTo>
                    <a:pt x="224687" y="3768"/>
                  </a:lnTo>
                  <a:lnTo>
                    <a:pt x="240760" y="25645"/>
                  </a:lnTo>
                  <a:lnTo>
                    <a:pt x="292596" y="4167"/>
                  </a:lnTo>
                  <a:lnTo>
                    <a:pt x="308179" y="25050"/>
                  </a:lnTo>
                  <a:lnTo>
                    <a:pt x="369689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ork Sans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61" name="Google Shape;261;p39"/>
          <p:cNvGrpSpPr/>
          <p:nvPr/>
        </p:nvGrpSpPr>
        <p:grpSpPr>
          <a:xfrm flipH="1">
            <a:off x="-3270" y="4582266"/>
            <a:ext cx="9150543" cy="352830"/>
            <a:chOff x="-3270" y="4582266"/>
            <a:chExt cx="9150543" cy="352830"/>
          </a:xfrm>
        </p:grpSpPr>
        <p:sp>
          <p:nvSpPr>
            <p:cNvPr id="262" name="Google Shape;262;p39"/>
            <p:cNvSpPr/>
            <p:nvPr/>
          </p:nvSpPr>
          <p:spPr>
            <a:xfrm>
              <a:off x="3678582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3819194" y="4803775"/>
              <a:ext cx="67018" cy="131263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3953362" y="4844920"/>
              <a:ext cx="61704" cy="90118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4082229" y="4815870"/>
              <a:ext cx="67000" cy="11916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9"/>
            <p:cNvSpPr/>
            <p:nvPr/>
          </p:nvSpPr>
          <p:spPr>
            <a:xfrm>
              <a:off x="4213728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9"/>
            <p:cNvSpPr/>
            <p:nvPr/>
          </p:nvSpPr>
          <p:spPr>
            <a:xfrm>
              <a:off x="4345240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4475888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9"/>
            <p:cNvSpPr/>
            <p:nvPr/>
          </p:nvSpPr>
          <p:spPr>
            <a:xfrm>
              <a:off x="4604743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9"/>
            <p:cNvSpPr/>
            <p:nvPr/>
          </p:nvSpPr>
          <p:spPr>
            <a:xfrm>
              <a:off x="4734454" y="4697897"/>
              <a:ext cx="77850" cy="23716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4869626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9"/>
            <p:cNvSpPr/>
            <p:nvPr/>
          </p:nvSpPr>
          <p:spPr>
            <a:xfrm>
              <a:off x="4997551" y="4768635"/>
              <a:ext cx="77778" cy="166403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9"/>
            <p:cNvSpPr/>
            <p:nvPr/>
          </p:nvSpPr>
          <p:spPr>
            <a:xfrm>
              <a:off x="5130922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9"/>
            <p:cNvSpPr/>
            <p:nvPr/>
          </p:nvSpPr>
          <p:spPr>
            <a:xfrm>
              <a:off x="5265079" y="4604034"/>
              <a:ext cx="68901" cy="331035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9"/>
            <p:cNvSpPr/>
            <p:nvPr/>
          </p:nvSpPr>
          <p:spPr>
            <a:xfrm>
              <a:off x="2109277" y="4803738"/>
              <a:ext cx="67084" cy="13130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9"/>
            <p:cNvSpPr/>
            <p:nvPr/>
          </p:nvSpPr>
          <p:spPr>
            <a:xfrm>
              <a:off x="2243578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2372433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9"/>
            <p:cNvSpPr/>
            <p:nvPr/>
          </p:nvSpPr>
          <p:spPr>
            <a:xfrm>
              <a:off x="2503945" y="4815842"/>
              <a:ext cx="67018" cy="119197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9"/>
            <p:cNvSpPr/>
            <p:nvPr/>
          </p:nvSpPr>
          <p:spPr>
            <a:xfrm>
              <a:off x="2635456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9"/>
            <p:cNvSpPr/>
            <p:nvPr/>
          </p:nvSpPr>
          <p:spPr>
            <a:xfrm>
              <a:off x="2766105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9"/>
            <p:cNvSpPr/>
            <p:nvPr/>
          </p:nvSpPr>
          <p:spPr>
            <a:xfrm>
              <a:off x="2894959" y="4740877"/>
              <a:ext cx="74191" cy="194161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3024611" y="4604036"/>
              <a:ext cx="77911" cy="331002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9"/>
            <p:cNvSpPr/>
            <p:nvPr/>
          </p:nvSpPr>
          <p:spPr>
            <a:xfrm>
              <a:off x="3159842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9"/>
            <p:cNvSpPr/>
            <p:nvPr/>
          </p:nvSpPr>
          <p:spPr>
            <a:xfrm>
              <a:off x="3287701" y="4768673"/>
              <a:ext cx="77844" cy="166366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3421139" y="4855797"/>
              <a:ext cx="74191" cy="79241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3555307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552001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9"/>
            <p:cNvSpPr/>
            <p:nvPr/>
          </p:nvSpPr>
          <p:spPr>
            <a:xfrm>
              <a:off x="5660622" y="4803738"/>
              <a:ext cx="67018" cy="13130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9"/>
            <p:cNvSpPr/>
            <p:nvPr/>
          </p:nvSpPr>
          <p:spPr>
            <a:xfrm>
              <a:off x="5794790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9"/>
            <p:cNvSpPr/>
            <p:nvPr/>
          </p:nvSpPr>
          <p:spPr>
            <a:xfrm>
              <a:off x="5923645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9"/>
            <p:cNvSpPr/>
            <p:nvPr/>
          </p:nvSpPr>
          <p:spPr>
            <a:xfrm>
              <a:off x="6055157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9"/>
            <p:cNvSpPr/>
            <p:nvPr/>
          </p:nvSpPr>
          <p:spPr>
            <a:xfrm>
              <a:off x="6186668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9"/>
            <p:cNvSpPr/>
            <p:nvPr/>
          </p:nvSpPr>
          <p:spPr>
            <a:xfrm>
              <a:off x="5396602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9"/>
            <p:cNvSpPr/>
            <p:nvPr/>
          </p:nvSpPr>
          <p:spPr>
            <a:xfrm>
              <a:off x="780486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9"/>
            <p:cNvSpPr/>
            <p:nvPr/>
          </p:nvSpPr>
          <p:spPr>
            <a:xfrm>
              <a:off x="-3270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9"/>
            <p:cNvSpPr/>
            <p:nvPr/>
          </p:nvSpPr>
          <p:spPr>
            <a:xfrm>
              <a:off x="126515" y="4603999"/>
              <a:ext cx="77778" cy="331039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9"/>
            <p:cNvSpPr/>
            <p:nvPr/>
          </p:nvSpPr>
          <p:spPr>
            <a:xfrm>
              <a:off x="261613" y="4773469"/>
              <a:ext cx="70671" cy="161569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9"/>
            <p:cNvSpPr/>
            <p:nvPr/>
          </p:nvSpPr>
          <p:spPr>
            <a:xfrm>
              <a:off x="389605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9"/>
            <p:cNvSpPr/>
            <p:nvPr/>
          </p:nvSpPr>
          <p:spPr>
            <a:xfrm>
              <a:off x="522777" y="4855797"/>
              <a:ext cx="74390" cy="79241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9"/>
            <p:cNvSpPr/>
            <p:nvPr/>
          </p:nvSpPr>
          <p:spPr>
            <a:xfrm>
              <a:off x="657078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9"/>
            <p:cNvSpPr/>
            <p:nvPr/>
          </p:nvSpPr>
          <p:spPr>
            <a:xfrm>
              <a:off x="6572229" y="4831594"/>
              <a:ext cx="85299" cy="10343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9"/>
            <p:cNvSpPr/>
            <p:nvPr/>
          </p:nvSpPr>
          <p:spPr>
            <a:xfrm>
              <a:off x="6712847" y="4803775"/>
              <a:ext cx="67018" cy="131282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9"/>
            <p:cNvSpPr/>
            <p:nvPr/>
          </p:nvSpPr>
          <p:spPr>
            <a:xfrm>
              <a:off x="684701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697587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9"/>
            <p:cNvSpPr/>
            <p:nvPr/>
          </p:nvSpPr>
          <p:spPr>
            <a:xfrm>
              <a:off x="7107249" y="4815879"/>
              <a:ext cx="67084" cy="119159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7238894" y="4831590"/>
              <a:ext cx="67018" cy="103449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7369542" y="4763169"/>
              <a:ext cx="68745" cy="171869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9"/>
            <p:cNvSpPr/>
            <p:nvPr/>
          </p:nvSpPr>
          <p:spPr>
            <a:xfrm>
              <a:off x="7498397" y="4740877"/>
              <a:ext cx="74258" cy="19416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7628104" y="4697896"/>
              <a:ext cx="77850" cy="23716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776328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7891138" y="4768635"/>
              <a:ext cx="77844" cy="166403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8024454" y="4582266"/>
              <a:ext cx="74249" cy="35283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8158611" y="4749262"/>
              <a:ext cx="68878" cy="185776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9"/>
            <p:cNvSpPr/>
            <p:nvPr/>
          </p:nvSpPr>
          <p:spPr>
            <a:xfrm>
              <a:off x="6314659" y="4855797"/>
              <a:ext cx="74258" cy="79241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9"/>
            <p:cNvSpPr/>
            <p:nvPr/>
          </p:nvSpPr>
          <p:spPr>
            <a:xfrm>
              <a:off x="6448829" y="4855793"/>
              <a:ext cx="68875" cy="79262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9"/>
            <p:cNvSpPr/>
            <p:nvPr/>
          </p:nvSpPr>
          <p:spPr>
            <a:xfrm>
              <a:off x="8413531" y="4697909"/>
              <a:ext cx="85283" cy="237129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9"/>
            <p:cNvSpPr/>
            <p:nvPr/>
          </p:nvSpPr>
          <p:spPr>
            <a:xfrm>
              <a:off x="8554143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9"/>
            <p:cNvSpPr/>
            <p:nvPr/>
          </p:nvSpPr>
          <p:spPr>
            <a:xfrm>
              <a:off x="8688444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8817166" y="4739966"/>
              <a:ext cx="67084" cy="195073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9"/>
            <p:cNvSpPr/>
            <p:nvPr/>
          </p:nvSpPr>
          <p:spPr>
            <a:xfrm>
              <a:off x="8948677" y="4815842"/>
              <a:ext cx="67084" cy="119197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9"/>
            <p:cNvSpPr/>
            <p:nvPr/>
          </p:nvSpPr>
          <p:spPr>
            <a:xfrm>
              <a:off x="9080189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9"/>
            <p:cNvSpPr/>
            <p:nvPr/>
          </p:nvSpPr>
          <p:spPr>
            <a:xfrm>
              <a:off x="8290256" y="4749262"/>
              <a:ext cx="68745" cy="185776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9"/>
            <p:cNvSpPr/>
            <p:nvPr/>
          </p:nvSpPr>
          <p:spPr>
            <a:xfrm>
              <a:off x="920965" y="4803775"/>
              <a:ext cx="67084" cy="131282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9"/>
            <p:cNvSpPr/>
            <p:nvPr/>
          </p:nvSpPr>
          <p:spPr>
            <a:xfrm>
              <a:off x="1055266" y="4844920"/>
              <a:ext cx="61571" cy="90118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9"/>
            <p:cNvSpPr/>
            <p:nvPr/>
          </p:nvSpPr>
          <p:spPr>
            <a:xfrm>
              <a:off x="1184121" y="4739966"/>
              <a:ext cx="67018" cy="19507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9"/>
            <p:cNvSpPr/>
            <p:nvPr/>
          </p:nvSpPr>
          <p:spPr>
            <a:xfrm>
              <a:off x="1315632" y="4815879"/>
              <a:ext cx="67018" cy="119159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9"/>
            <p:cNvSpPr/>
            <p:nvPr/>
          </p:nvSpPr>
          <p:spPr>
            <a:xfrm>
              <a:off x="1447144" y="4831590"/>
              <a:ext cx="67084" cy="103449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9"/>
            <p:cNvSpPr/>
            <p:nvPr/>
          </p:nvSpPr>
          <p:spPr>
            <a:xfrm>
              <a:off x="1577792" y="4763169"/>
              <a:ext cx="68878" cy="17186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9"/>
            <p:cNvSpPr/>
            <p:nvPr/>
          </p:nvSpPr>
          <p:spPr>
            <a:xfrm>
              <a:off x="1706654" y="4638031"/>
              <a:ext cx="74249" cy="2970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9"/>
            <p:cNvSpPr/>
            <p:nvPr/>
          </p:nvSpPr>
          <p:spPr>
            <a:xfrm>
              <a:off x="1836354" y="4719871"/>
              <a:ext cx="77850" cy="215173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9"/>
            <p:cNvSpPr/>
            <p:nvPr/>
          </p:nvSpPr>
          <p:spPr>
            <a:xfrm>
              <a:off x="1971530" y="4773469"/>
              <a:ext cx="70538" cy="161569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2" name="Google Shape;332;p39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333" name="Google Shape;333;p39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9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5" name="Google Shape;335;p39"/>
          <p:cNvSpPr/>
          <p:nvPr/>
        </p:nvSpPr>
        <p:spPr>
          <a:xfrm>
            <a:off x="-66850" y="4543325"/>
            <a:ext cx="9234775" cy="312550"/>
          </a:xfrm>
          <a:custGeom>
            <a:avLst/>
            <a:gdLst/>
            <a:ahLst/>
            <a:cxnLst/>
            <a:rect l="l" t="t" r="r" b="b"/>
            <a:pathLst>
              <a:path w="369391" h="12502" extrusionOk="0">
                <a:moveTo>
                  <a:pt x="0" y="12055"/>
                </a:moveTo>
                <a:lnTo>
                  <a:pt x="46285" y="1705"/>
                </a:lnTo>
                <a:lnTo>
                  <a:pt x="108644" y="12502"/>
                </a:lnTo>
                <a:lnTo>
                  <a:pt x="157162" y="2679"/>
                </a:lnTo>
                <a:lnTo>
                  <a:pt x="202704" y="10716"/>
                </a:lnTo>
                <a:lnTo>
                  <a:pt x="243780" y="0"/>
                </a:lnTo>
                <a:lnTo>
                  <a:pt x="281285" y="12502"/>
                </a:lnTo>
                <a:lnTo>
                  <a:pt x="299144" y="3870"/>
                </a:lnTo>
                <a:lnTo>
                  <a:pt x="314027" y="11906"/>
                </a:lnTo>
                <a:lnTo>
                  <a:pt x="369391" y="2679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subTitle" idx="1"/>
          </p:nvPr>
        </p:nvSpPr>
        <p:spPr>
          <a:xfrm>
            <a:off x="713225" y="1527400"/>
            <a:ext cx="3596400" cy="25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40"/>
          <p:cNvSpPr>
            <a:spLocks noGrp="1"/>
          </p:cNvSpPr>
          <p:nvPr>
            <p:ph type="pic" idx="2"/>
          </p:nvPr>
        </p:nvSpPr>
        <p:spPr>
          <a:xfrm>
            <a:off x="4742425" y="1685250"/>
            <a:ext cx="3688200" cy="2207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40" name="Google Shape;340;p40"/>
          <p:cNvGrpSpPr/>
          <p:nvPr/>
        </p:nvGrpSpPr>
        <p:grpSpPr>
          <a:xfrm>
            <a:off x="-52675" y="4603999"/>
            <a:ext cx="9268850" cy="461022"/>
            <a:chOff x="-52675" y="4603999"/>
            <a:chExt cx="9268850" cy="461022"/>
          </a:xfrm>
        </p:grpSpPr>
        <p:grpSp>
          <p:nvGrpSpPr>
            <p:cNvPr id="341" name="Google Shape;341;p40"/>
            <p:cNvGrpSpPr/>
            <p:nvPr/>
          </p:nvGrpSpPr>
          <p:grpSpPr>
            <a:xfrm>
              <a:off x="1182" y="4603999"/>
              <a:ext cx="9141581" cy="331058"/>
              <a:chOff x="3961925" y="4666275"/>
              <a:chExt cx="3440824" cy="445150"/>
            </a:xfrm>
          </p:grpSpPr>
          <p:sp>
            <p:nvSpPr>
              <p:cNvPr id="342" name="Google Shape;342;p40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40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40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40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40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40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40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40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40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40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40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40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40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40"/>
              <p:cNvSpPr/>
              <p:nvPr/>
            </p:nvSpPr>
            <p:spPr>
              <a:xfrm>
                <a:off x="7278474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40"/>
              <p:cNvSpPr/>
              <p:nvPr/>
            </p:nvSpPr>
            <p:spPr>
              <a:xfrm>
                <a:off x="7329024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40"/>
              <p:cNvSpPr/>
              <p:nvPr/>
            </p:nvSpPr>
            <p:spPr>
              <a:xfrm>
                <a:off x="7377524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40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40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40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40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40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40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40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40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40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0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40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40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40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40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40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40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0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0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0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40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40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40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40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40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40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40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40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40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40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40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40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40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40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40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40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40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40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0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0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0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0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0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0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0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0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0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40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413" name="Google Shape;413;p40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0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5" name="Google Shape;415;p40"/>
            <p:cNvSpPr/>
            <p:nvPr/>
          </p:nvSpPr>
          <p:spPr>
            <a:xfrm>
              <a:off x="-52675" y="4625650"/>
              <a:ext cx="9268850" cy="263300"/>
            </a:xfrm>
            <a:custGeom>
              <a:avLst/>
              <a:gdLst/>
              <a:ahLst/>
              <a:cxnLst/>
              <a:rect l="l" t="t" r="r" b="b"/>
              <a:pathLst>
                <a:path w="370754" h="10532" extrusionOk="0">
                  <a:moveTo>
                    <a:pt x="0" y="10532"/>
                  </a:moveTo>
                  <a:lnTo>
                    <a:pt x="15800" y="3510"/>
                  </a:lnTo>
                  <a:lnTo>
                    <a:pt x="33705" y="9479"/>
                  </a:lnTo>
                  <a:lnTo>
                    <a:pt x="72677" y="2808"/>
                  </a:lnTo>
                  <a:lnTo>
                    <a:pt x="95849" y="10532"/>
                  </a:lnTo>
                  <a:lnTo>
                    <a:pt x="144299" y="2106"/>
                  </a:lnTo>
                  <a:lnTo>
                    <a:pt x="174142" y="9128"/>
                  </a:lnTo>
                  <a:lnTo>
                    <a:pt x="206794" y="0"/>
                  </a:lnTo>
                  <a:lnTo>
                    <a:pt x="244712" y="9830"/>
                  </a:lnTo>
                  <a:lnTo>
                    <a:pt x="279119" y="2808"/>
                  </a:lnTo>
                  <a:lnTo>
                    <a:pt x="346528" y="8075"/>
                  </a:lnTo>
                  <a:lnTo>
                    <a:pt x="370754" y="2106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42"/>
          <p:cNvSpPr txBox="1">
            <a:spLocks noGrp="1"/>
          </p:cNvSpPr>
          <p:nvPr>
            <p:ph type="subTitle" idx="1"/>
          </p:nvPr>
        </p:nvSpPr>
        <p:spPr>
          <a:xfrm>
            <a:off x="5052154" y="2697699"/>
            <a:ext cx="33786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42"/>
          <p:cNvSpPr txBox="1">
            <a:spLocks noGrp="1"/>
          </p:cNvSpPr>
          <p:nvPr>
            <p:ph type="subTitle" idx="2"/>
          </p:nvPr>
        </p:nvSpPr>
        <p:spPr>
          <a:xfrm>
            <a:off x="726799" y="2697699"/>
            <a:ext cx="3378600" cy="12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2"/>
          <p:cNvSpPr txBox="1">
            <a:spLocks noGrp="1"/>
          </p:cNvSpPr>
          <p:nvPr>
            <p:ph type="subTitle" idx="3"/>
          </p:nvPr>
        </p:nvSpPr>
        <p:spPr>
          <a:xfrm>
            <a:off x="726799" y="23332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25" name="Google Shape;425;p42"/>
          <p:cNvSpPr txBox="1">
            <a:spLocks noGrp="1"/>
          </p:cNvSpPr>
          <p:nvPr>
            <p:ph type="subTitle" idx="4"/>
          </p:nvPr>
        </p:nvSpPr>
        <p:spPr>
          <a:xfrm>
            <a:off x="5052154" y="2333200"/>
            <a:ext cx="33786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426" name="Google Shape;426;p42"/>
          <p:cNvGrpSpPr/>
          <p:nvPr/>
        </p:nvGrpSpPr>
        <p:grpSpPr>
          <a:xfrm>
            <a:off x="-24400" y="4426109"/>
            <a:ext cx="9192925" cy="638912"/>
            <a:chOff x="-24400" y="4426109"/>
            <a:chExt cx="9192925" cy="638912"/>
          </a:xfrm>
        </p:grpSpPr>
        <p:grpSp>
          <p:nvGrpSpPr>
            <p:cNvPr id="427" name="Google Shape;427;p42"/>
            <p:cNvGrpSpPr/>
            <p:nvPr/>
          </p:nvGrpSpPr>
          <p:grpSpPr>
            <a:xfrm flipH="1">
              <a:off x="-49" y="4426109"/>
              <a:ext cx="9144224" cy="508972"/>
              <a:chOff x="3813377" y="4427079"/>
              <a:chExt cx="3441819" cy="684378"/>
            </a:xfrm>
          </p:grpSpPr>
          <p:sp>
            <p:nvSpPr>
              <p:cNvPr id="428" name="Google Shape;428;p42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2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2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2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2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2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2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3813377" y="4427079"/>
                <a:ext cx="25247" cy="684378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4157899" y="4990220"/>
                <a:ext cx="29331" cy="121194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42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42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42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42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42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42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2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2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2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2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2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2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2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2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2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2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2"/>
              <p:cNvSpPr/>
              <p:nvPr/>
            </p:nvSpPr>
            <p:spPr>
              <a:xfrm>
                <a:off x="7177772" y="4936907"/>
                <a:ext cx="29303" cy="17448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2"/>
              <p:cNvSpPr/>
              <p:nvPr/>
            </p:nvSpPr>
            <p:spPr>
              <a:xfrm>
                <a:off x="7228651" y="4972308"/>
                <a:ext cx="26545" cy="1391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42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499" name="Google Shape;499;p42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42"/>
            <p:cNvSpPr/>
            <p:nvPr/>
          </p:nvSpPr>
          <p:spPr>
            <a:xfrm>
              <a:off x="-24400" y="4470863"/>
              <a:ext cx="9192925" cy="419450"/>
            </a:xfrm>
            <a:custGeom>
              <a:avLst/>
              <a:gdLst/>
              <a:ahLst/>
              <a:cxnLst/>
              <a:rect l="l" t="t" r="r" b="b"/>
              <a:pathLst>
                <a:path w="367717" h="16778" extrusionOk="0">
                  <a:moveTo>
                    <a:pt x="0" y="16778"/>
                  </a:moveTo>
                  <a:lnTo>
                    <a:pt x="23769" y="11535"/>
                  </a:lnTo>
                  <a:lnTo>
                    <a:pt x="49635" y="15729"/>
                  </a:lnTo>
                  <a:lnTo>
                    <a:pt x="74802" y="6991"/>
                  </a:lnTo>
                  <a:lnTo>
                    <a:pt x="108008" y="15379"/>
                  </a:lnTo>
                  <a:lnTo>
                    <a:pt x="144361" y="7340"/>
                  </a:lnTo>
                  <a:lnTo>
                    <a:pt x="178266" y="14680"/>
                  </a:lnTo>
                  <a:lnTo>
                    <a:pt x="229649" y="8738"/>
                  </a:lnTo>
                  <a:lnTo>
                    <a:pt x="254990" y="13282"/>
                  </a:lnTo>
                  <a:lnTo>
                    <a:pt x="327870" y="15205"/>
                  </a:lnTo>
                  <a:lnTo>
                    <a:pt x="367717" y="0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43"/>
          <p:cNvSpPr txBox="1">
            <a:spLocks noGrp="1"/>
          </p:cNvSpPr>
          <p:nvPr>
            <p:ph type="subTitle" idx="1"/>
          </p:nvPr>
        </p:nvSpPr>
        <p:spPr>
          <a:xfrm>
            <a:off x="720044" y="2652675"/>
            <a:ext cx="23055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3"/>
          <p:cNvSpPr txBox="1">
            <a:spLocks noGrp="1"/>
          </p:cNvSpPr>
          <p:nvPr>
            <p:ph type="subTitle" idx="2"/>
          </p:nvPr>
        </p:nvSpPr>
        <p:spPr>
          <a:xfrm>
            <a:off x="3419250" y="2652675"/>
            <a:ext cx="23055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43"/>
          <p:cNvSpPr txBox="1">
            <a:spLocks noGrp="1"/>
          </p:cNvSpPr>
          <p:nvPr>
            <p:ph type="subTitle" idx="3"/>
          </p:nvPr>
        </p:nvSpPr>
        <p:spPr>
          <a:xfrm>
            <a:off x="6118456" y="2652675"/>
            <a:ext cx="23055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43"/>
          <p:cNvSpPr txBox="1">
            <a:spLocks noGrp="1"/>
          </p:cNvSpPr>
          <p:nvPr>
            <p:ph type="subTitle" idx="4"/>
          </p:nvPr>
        </p:nvSpPr>
        <p:spPr>
          <a:xfrm>
            <a:off x="720044" y="2235375"/>
            <a:ext cx="2305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8" name="Google Shape;508;p43"/>
          <p:cNvSpPr txBox="1">
            <a:spLocks noGrp="1"/>
          </p:cNvSpPr>
          <p:nvPr>
            <p:ph type="subTitle" idx="5"/>
          </p:nvPr>
        </p:nvSpPr>
        <p:spPr>
          <a:xfrm>
            <a:off x="3419250" y="2235375"/>
            <a:ext cx="2305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9" name="Google Shape;509;p43"/>
          <p:cNvSpPr txBox="1">
            <a:spLocks noGrp="1"/>
          </p:cNvSpPr>
          <p:nvPr>
            <p:ph type="subTitle" idx="6"/>
          </p:nvPr>
        </p:nvSpPr>
        <p:spPr>
          <a:xfrm>
            <a:off x="6118456" y="2235375"/>
            <a:ext cx="23055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510" name="Google Shape;510;p43"/>
          <p:cNvGrpSpPr/>
          <p:nvPr/>
        </p:nvGrpSpPr>
        <p:grpSpPr>
          <a:xfrm>
            <a:off x="-33375" y="4587975"/>
            <a:ext cx="9186425" cy="477046"/>
            <a:chOff x="-33375" y="4587975"/>
            <a:chExt cx="9186425" cy="477046"/>
          </a:xfrm>
        </p:grpSpPr>
        <p:grpSp>
          <p:nvGrpSpPr>
            <p:cNvPr id="511" name="Google Shape;511;p43"/>
            <p:cNvGrpSpPr/>
            <p:nvPr/>
          </p:nvGrpSpPr>
          <p:grpSpPr>
            <a:xfrm>
              <a:off x="-4786" y="4603999"/>
              <a:ext cx="9153572" cy="331058"/>
              <a:chOff x="4210085" y="4603999"/>
              <a:chExt cx="9153572" cy="331058"/>
            </a:xfrm>
          </p:grpSpPr>
          <p:sp>
            <p:nvSpPr>
              <p:cNvPr id="512" name="Google Shape;512;p43"/>
              <p:cNvSpPr/>
              <p:nvPr/>
            </p:nvSpPr>
            <p:spPr>
              <a:xfrm>
                <a:off x="10384720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3"/>
              <p:cNvSpPr/>
              <p:nvPr/>
            </p:nvSpPr>
            <p:spPr>
              <a:xfrm>
                <a:off x="10525331" y="4803775"/>
                <a:ext cx="67018" cy="13126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3"/>
              <p:cNvSpPr/>
              <p:nvPr/>
            </p:nvSpPr>
            <p:spPr>
              <a:xfrm>
                <a:off x="10659500" y="4844920"/>
                <a:ext cx="61704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3"/>
              <p:cNvSpPr/>
              <p:nvPr/>
            </p:nvSpPr>
            <p:spPr>
              <a:xfrm>
                <a:off x="10788354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3"/>
              <p:cNvSpPr/>
              <p:nvPr/>
            </p:nvSpPr>
            <p:spPr>
              <a:xfrm>
                <a:off x="10919866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3"/>
              <p:cNvSpPr/>
              <p:nvPr/>
            </p:nvSpPr>
            <p:spPr>
              <a:xfrm>
                <a:off x="11051378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3"/>
              <p:cNvSpPr/>
              <p:nvPr/>
            </p:nvSpPr>
            <p:spPr>
              <a:xfrm>
                <a:off x="11182026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3"/>
              <p:cNvSpPr/>
              <p:nvPr/>
            </p:nvSpPr>
            <p:spPr>
              <a:xfrm>
                <a:off x="11310880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3"/>
              <p:cNvSpPr/>
              <p:nvPr/>
            </p:nvSpPr>
            <p:spPr>
              <a:xfrm>
                <a:off x="11440599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3"/>
              <p:cNvSpPr/>
              <p:nvPr/>
            </p:nvSpPr>
            <p:spPr>
              <a:xfrm>
                <a:off x="11575763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3"/>
              <p:cNvSpPr/>
              <p:nvPr/>
            </p:nvSpPr>
            <p:spPr>
              <a:xfrm>
                <a:off x="11703688" y="4768635"/>
                <a:ext cx="77778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3"/>
              <p:cNvSpPr/>
              <p:nvPr/>
            </p:nvSpPr>
            <p:spPr>
              <a:xfrm>
                <a:off x="11837060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3"/>
              <p:cNvSpPr/>
              <p:nvPr/>
            </p:nvSpPr>
            <p:spPr>
              <a:xfrm>
                <a:off x="11971228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3"/>
              <p:cNvSpPr/>
              <p:nvPr/>
            </p:nvSpPr>
            <p:spPr>
              <a:xfrm>
                <a:off x="8812590" y="4803738"/>
                <a:ext cx="67084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3"/>
              <p:cNvSpPr/>
              <p:nvPr/>
            </p:nvSpPr>
            <p:spPr>
              <a:xfrm>
                <a:off x="894689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43"/>
              <p:cNvSpPr/>
              <p:nvPr/>
            </p:nvSpPr>
            <p:spPr>
              <a:xfrm>
                <a:off x="9075746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43"/>
              <p:cNvSpPr/>
              <p:nvPr/>
            </p:nvSpPr>
            <p:spPr>
              <a:xfrm>
                <a:off x="9210082" y="4815842"/>
                <a:ext cx="67018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43"/>
              <p:cNvSpPr/>
              <p:nvPr/>
            </p:nvSpPr>
            <p:spPr>
              <a:xfrm>
                <a:off x="9341594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43"/>
              <p:cNvSpPr/>
              <p:nvPr/>
            </p:nvSpPr>
            <p:spPr>
              <a:xfrm>
                <a:off x="9472242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43"/>
              <p:cNvSpPr/>
              <p:nvPr/>
            </p:nvSpPr>
            <p:spPr>
              <a:xfrm>
                <a:off x="9601097" y="4740877"/>
                <a:ext cx="74191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43"/>
              <p:cNvSpPr/>
              <p:nvPr/>
            </p:nvSpPr>
            <p:spPr>
              <a:xfrm>
                <a:off x="9730749" y="4604036"/>
                <a:ext cx="77911" cy="331002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43"/>
              <p:cNvSpPr/>
              <p:nvPr/>
            </p:nvSpPr>
            <p:spPr>
              <a:xfrm>
                <a:off x="9865980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43"/>
              <p:cNvSpPr/>
              <p:nvPr/>
            </p:nvSpPr>
            <p:spPr>
              <a:xfrm>
                <a:off x="9993838" y="4768673"/>
                <a:ext cx="77844" cy="16636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43"/>
              <p:cNvSpPr/>
              <p:nvPr/>
            </p:nvSpPr>
            <p:spPr>
              <a:xfrm>
                <a:off x="10127276" y="4855797"/>
                <a:ext cx="74191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43"/>
              <p:cNvSpPr/>
              <p:nvPr/>
            </p:nvSpPr>
            <p:spPr>
              <a:xfrm>
                <a:off x="10261444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43"/>
              <p:cNvSpPr/>
              <p:nvPr/>
            </p:nvSpPr>
            <p:spPr>
              <a:xfrm>
                <a:off x="12226148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43"/>
              <p:cNvSpPr/>
              <p:nvPr/>
            </p:nvSpPr>
            <p:spPr>
              <a:xfrm>
                <a:off x="12366759" y="4803738"/>
                <a:ext cx="67018" cy="131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43"/>
              <p:cNvSpPr/>
              <p:nvPr/>
            </p:nvSpPr>
            <p:spPr>
              <a:xfrm>
                <a:off x="12500928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43"/>
              <p:cNvSpPr/>
              <p:nvPr/>
            </p:nvSpPr>
            <p:spPr>
              <a:xfrm>
                <a:off x="12629782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43"/>
              <p:cNvSpPr/>
              <p:nvPr/>
            </p:nvSpPr>
            <p:spPr>
              <a:xfrm>
                <a:off x="12761294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43"/>
              <p:cNvSpPr/>
              <p:nvPr/>
            </p:nvSpPr>
            <p:spPr>
              <a:xfrm>
                <a:off x="12892806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43"/>
              <p:cNvSpPr/>
              <p:nvPr/>
            </p:nvSpPr>
            <p:spPr>
              <a:xfrm>
                <a:off x="12102740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43"/>
              <p:cNvSpPr/>
              <p:nvPr/>
            </p:nvSpPr>
            <p:spPr>
              <a:xfrm>
                <a:off x="74891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43"/>
              <p:cNvSpPr/>
              <p:nvPr/>
            </p:nvSpPr>
            <p:spPr>
              <a:xfrm>
                <a:off x="6705418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43"/>
              <p:cNvSpPr/>
              <p:nvPr/>
            </p:nvSpPr>
            <p:spPr>
              <a:xfrm>
                <a:off x="6835203" y="4603999"/>
                <a:ext cx="77778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43"/>
              <p:cNvSpPr/>
              <p:nvPr/>
            </p:nvSpPr>
            <p:spPr>
              <a:xfrm>
                <a:off x="6970301" y="4773469"/>
                <a:ext cx="70671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43"/>
              <p:cNvSpPr/>
              <p:nvPr/>
            </p:nvSpPr>
            <p:spPr>
              <a:xfrm>
                <a:off x="7098292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43"/>
              <p:cNvSpPr/>
              <p:nvPr/>
            </p:nvSpPr>
            <p:spPr>
              <a:xfrm>
                <a:off x="7231464" y="4855797"/>
                <a:ext cx="74390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43"/>
              <p:cNvSpPr/>
              <p:nvPr/>
            </p:nvSpPr>
            <p:spPr>
              <a:xfrm>
                <a:off x="73657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43"/>
              <p:cNvSpPr/>
              <p:nvPr/>
            </p:nvSpPr>
            <p:spPr>
              <a:xfrm>
                <a:off x="13278374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43"/>
              <p:cNvSpPr/>
              <p:nvPr/>
            </p:nvSpPr>
            <p:spPr>
              <a:xfrm>
                <a:off x="4210085" y="4803775"/>
                <a:ext cx="67018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43"/>
              <p:cNvSpPr/>
              <p:nvPr/>
            </p:nvSpPr>
            <p:spPr>
              <a:xfrm>
                <a:off x="43442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43"/>
              <p:cNvSpPr/>
              <p:nvPr/>
            </p:nvSpPr>
            <p:spPr>
              <a:xfrm>
                <a:off x="44731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43"/>
              <p:cNvSpPr/>
              <p:nvPr/>
            </p:nvSpPr>
            <p:spPr>
              <a:xfrm>
                <a:off x="4604487" y="4815879"/>
                <a:ext cx="67084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43"/>
              <p:cNvSpPr/>
              <p:nvPr/>
            </p:nvSpPr>
            <p:spPr>
              <a:xfrm>
                <a:off x="4736131" y="4831590"/>
                <a:ext cx="67018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43"/>
              <p:cNvSpPr/>
              <p:nvPr/>
            </p:nvSpPr>
            <p:spPr>
              <a:xfrm>
                <a:off x="4866779" y="4763169"/>
                <a:ext cx="68745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43"/>
              <p:cNvSpPr/>
              <p:nvPr/>
            </p:nvSpPr>
            <p:spPr>
              <a:xfrm>
                <a:off x="49956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43"/>
              <p:cNvSpPr/>
              <p:nvPr/>
            </p:nvSpPr>
            <p:spPr>
              <a:xfrm>
                <a:off x="5125352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43"/>
              <p:cNvSpPr/>
              <p:nvPr/>
            </p:nvSpPr>
            <p:spPr>
              <a:xfrm>
                <a:off x="52605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43"/>
              <p:cNvSpPr/>
              <p:nvPr/>
            </p:nvSpPr>
            <p:spPr>
              <a:xfrm>
                <a:off x="5388376" y="4768635"/>
                <a:ext cx="77844" cy="166403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43"/>
              <p:cNvSpPr/>
              <p:nvPr/>
            </p:nvSpPr>
            <p:spPr>
              <a:xfrm>
                <a:off x="5521681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43"/>
              <p:cNvSpPr/>
              <p:nvPr/>
            </p:nvSpPr>
            <p:spPr>
              <a:xfrm>
                <a:off x="5655849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43"/>
              <p:cNvSpPr/>
              <p:nvPr/>
            </p:nvSpPr>
            <p:spPr>
              <a:xfrm>
                <a:off x="13020797" y="4855797"/>
                <a:ext cx="74258" cy="7924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43"/>
              <p:cNvSpPr/>
              <p:nvPr/>
            </p:nvSpPr>
            <p:spPr>
              <a:xfrm>
                <a:off x="13154965" y="4749262"/>
                <a:ext cx="68878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43"/>
              <p:cNvSpPr/>
              <p:nvPr/>
            </p:nvSpPr>
            <p:spPr>
              <a:xfrm>
                <a:off x="5910769" y="4697909"/>
                <a:ext cx="85283" cy="237129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43"/>
              <p:cNvSpPr/>
              <p:nvPr/>
            </p:nvSpPr>
            <p:spPr>
              <a:xfrm>
                <a:off x="6051380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43"/>
              <p:cNvSpPr/>
              <p:nvPr/>
            </p:nvSpPr>
            <p:spPr>
              <a:xfrm>
                <a:off x="6185681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43"/>
              <p:cNvSpPr/>
              <p:nvPr/>
            </p:nvSpPr>
            <p:spPr>
              <a:xfrm>
                <a:off x="6314403" y="4739966"/>
                <a:ext cx="67084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43"/>
              <p:cNvSpPr/>
              <p:nvPr/>
            </p:nvSpPr>
            <p:spPr>
              <a:xfrm>
                <a:off x="6445915" y="4815842"/>
                <a:ext cx="67084" cy="119197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43"/>
              <p:cNvSpPr/>
              <p:nvPr/>
            </p:nvSpPr>
            <p:spPr>
              <a:xfrm>
                <a:off x="6577426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43"/>
              <p:cNvSpPr/>
              <p:nvPr/>
            </p:nvSpPr>
            <p:spPr>
              <a:xfrm>
                <a:off x="5787493" y="4749262"/>
                <a:ext cx="68745" cy="185776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43"/>
              <p:cNvSpPr/>
              <p:nvPr/>
            </p:nvSpPr>
            <p:spPr>
              <a:xfrm>
                <a:off x="7629652" y="4803775"/>
                <a:ext cx="67084" cy="131282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43"/>
              <p:cNvSpPr/>
              <p:nvPr/>
            </p:nvSpPr>
            <p:spPr>
              <a:xfrm>
                <a:off x="7763953" y="4844920"/>
                <a:ext cx="61571" cy="9011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43"/>
              <p:cNvSpPr/>
              <p:nvPr/>
            </p:nvSpPr>
            <p:spPr>
              <a:xfrm>
                <a:off x="7892808" y="4739966"/>
                <a:ext cx="67018" cy="195073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43"/>
              <p:cNvSpPr/>
              <p:nvPr/>
            </p:nvSpPr>
            <p:spPr>
              <a:xfrm>
                <a:off x="8024320" y="4815879"/>
                <a:ext cx="67018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43"/>
              <p:cNvSpPr/>
              <p:nvPr/>
            </p:nvSpPr>
            <p:spPr>
              <a:xfrm>
                <a:off x="8155831" y="4831590"/>
                <a:ext cx="67084" cy="103449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43"/>
              <p:cNvSpPr/>
              <p:nvPr/>
            </p:nvSpPr>
            <p:spPr>
              <a:xfrm>
                <a:off x="8286480" y="4763169"/>
                <a:ext cx="68878" cy="171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43"/>
              <p:cNvSpPr/>
              <p:nvPr/>
            </p:nvSpPr>
            <p:spPr>
              <a:xfrm>
                <a:off x="8415334" y="4740877"/>
                <a:ext cx="74258" cy="194161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43"/>
              <p:cNvSpPr/>
              <p:nvPr/>
            </p:nvSpPr>
            <p:spPr>
              <a:xfrm>
                <a:off x="8545053" y="4603999"/>
                <a:ext cx="77844" cy="331039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43"/>
              <p:cNvSpPr/>
              <p:nvPr/>
            </p:nvSpPr>
            <p:spPr>
              <a:xfrm>
                <a:off x="8680217" y="4773469"/>
                <a:ext cx="70538" cy="161569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43"/>
            <p:cNvGrpSpPr/>
            <p:nvPr/>
          </p:nvGrpSpPr>
          <p:grpSpPr>
            <a:xfrm>
              <a:off x="-1" y="4935256"/>
              <a:ext cx="9144134" cy="129765"/>
              <a:chOff x="237925" y="603400"/>
              <a:chExt cx="3162200" cy="44875"/>
            </a:xfrm>
          </p:grpSpPr>
          <p:sp>
            <p:nvSpPr>
              <p:cNvPr id="583" name="Google Shape;583;p43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43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5" name="Google Shape;585;p43"/>
            <p:cNvSpPr/>
            <p:nvPr/>
          </p:nvSpPr>
          <p:spPr>
            <a:xfrm>
              <a:off x="-33375" y="4587975"/>
              <a:ext cx="9186425" cy="297650"/>
            </a:xfrm>
            <a:custGeom>
              <a:avLst/>
              <a:gdLst/>
              <a:ahLst/>
              <a:cxnLst/>
              <a:rect l="l" t="t" r="r" b="b"/>
              <a:pathLst>
                <a:path w="367457" h="11906" extrusionOk="0">
                  <a:moveTo>
                    <a:pt x="0" y="11906"/>
                  </a:moveTo>
                  <a:lnTo>
                    <a:pt x="41672" y="1786"/>
                  </a:lnTo>
                  <a:lnTo>
                    <a:pt x="71438" y="10716"/>
                  </a:lnTo>
                  <a:lnTo>
                    <a:pt x="109538" y="3572"/>
                  </a:lnTo>
                  <a:lnTo>
                    <a:pt x="147340" y="10120"/>
                  </a:lnTo>
                  <a:lnTo>
                    <a:pt x="176808" y="1786"/>
                  </a:lnTo>
                  <a:lnTo>
                    <a:pt x="201960" y="10716"/>
                  </a:lnTo>
                  <a:lnTo>
                    <a:pt x="225624" y="2977"/>
                  </a:lnTo>
                  <a:lnTo>
                    <a:pt x="260301" y="8930"/>
                  </a:lnTo>
                  <a:lnTo>
                    <a:pt x="290215" y="0"/>
                  </a:lnTo>
                  <a:lnTo>
                    <a:pt x="334566" y="10716"/>
                  </a:lnTo>
                  <a:lnTo>
                    <a:pt x="367457" y="2084"/>
                  </a:lnTo>
                </a:path>
              </a:pathLst>
            </a:cu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3"/>
          <p:cNvSpPr txBox="1">
            <a:spLocks noGrp="1"/>
          </p:cNvSpPr>
          <p:nvPr>
            <p:ph type="title"/>
          </p:nvPr>
        </p:nvSpPr>
        <p:spPr>
          <a:xfrm>
            <a:off x="1652700" y="2885850"/>
            <a:ext cx="5838600" cy="18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32" name="Google Shape;932;p53"/>
          <p:cNvGrpSpPr/>
          <p:nvPr/>
        </p:nvGrpSpPr>
        <p:grpSpPr>
          <a:xfrm>
            <a:off x="-1" y="1900931"/>
            <a:ext cx="9144134" cy="129765"/>
            <a:chOff x="237925" y="603400"/>
            <a:chExt cx="3162200" cy="44875"/>
          </a:xfrm>
        </p:grpSpPr>
        <p:sp>
          <p:nvSpPr>
            <p:cNvPr id="933" name="Google Shape;933;p53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5" name="Google Shape;935;p53"/>
          <p:cNvGrpSpPr/>
          <p:nvPr/>
        </p:nvGrpSpPr>
        <p:grpSpPr>
          <a:xfrm flipH="1">
            <a:off x="-52" y="718275"/>
            <a:ext cx="9144252" cy="1182675"/>
            <a:chOff x="3813375" y="4666275"/>
            <a:chExt cx="3441829" cy="445150"/>
          </a:xfrm>
        </p:grpSpPr>
        <p:sp>
          <p:nvSpPr>
            <p:cNvPr id="936" name="Google Shape;936;p53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3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3"/>
            <p:cNvSpPr/>
            <p:nvPr/>
          </p:nvSpPr>
          <p:spPr>
            <a:xfrm>
              <a:off x="4704146" y="4906019"/>
              <a:ext cx="25933" cy="205379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752653" y="4921517"/>
              <a:ext cx="27947" cy="189880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01471" y="4951112"/>
              <a:ext cx="29303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852350" y="4972293"/>
              <a:ext cx="26603" cy="139105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00500" y="5055006"/>
              <a:ext cx="29275" cy="56385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5001204" y="4972302"/>
              <a:ext cx="25925" cy="139089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3912423" y="5017762"/>
              <a:ext cx="25228" cy="93641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060599" y="5055006"/>
              <a:ext cx="25925" cy="56388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4109098" y="4980517"/>
              <a:ext cx="21215" cy="130877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4157897" y="5004852"/>
              <a:ext cx="29331" cy="106551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97147" y="4921536"/>
              <a:ext cx="32106" cy="189875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3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3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5050700" y="5017752"/>
              <a:ext cx="25925" cy="9365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5493196" y="4934851"/>
              <a:ext cx="32106" cy="176547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5645127" y="4990228"/>
              <a:ext cx="25217" cy="121183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5841802" y="4972303"/>
              <a:ext cx="27947" cy="139101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5890629" y="4951131"/>
              <a:ext cx="29294" cy="160290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7080454" y="4990228"/>
              <a:ext cx="25925" cy="121166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7128952" y="5068980"/>
              <a:ext cx="27947" cy="4242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7177779" y="5055016"/>
              <a:ext cx="29294" cy="56397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7228649" y="5079839"/>
              <a:ext cx="26555" cy="31566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6" name="Google Shape;1006;p53"/>
          <p:cNvSpPr/>
          <p:nvPr/>
        </p:nvSpPr>
        <p:spPr>
          <a:xfrm>
            <a:off x="-53625" y="713225"/>
            <a:ext cx="9254325" cy="1187725"/>
          </a:xfrm>
          <a:custGeom>
            <a:avLst/>
            <a:gdLst/>
            <a:ahLst/>
            <a:cxnLst/>
            <a:rect l="l" t="t" r="r" b="b"/>
            <a:pathLst>
              <a:path w="370173" h="47509" extrusionOk="0">
                <a:moveTo>
                  <a:pt x="0" y="47509"/>
                </a:moveTo>
                <a:lnTo>
                  <a:pt x="77528" y="0"/>
                </a:lnTo>
                <a:lnTo>
                  <a:pt x="163445" y="38844"/>
                </a:lnTo>
                <a:lnTo>
                  <a:pt x="214469" y="19093"/>
                </a:lnTo>
                <a:lnTo>
                  <a:pt x="245741" y="36211"/>
                </a:lnTo>
                <a:lnTo>
                  <a:pt x="304336" y="13168"/>
                </a:lnTo>
                <a:lnTo>
                  <a:pt x="329354" y="36211"/>
                </a:lnTo>
                <a:lnTo>
                  <a:pt x="370173" y="23702"/>
                </a:lnTo>
              </a:path>
            </a:pathLst>
          </a:cu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Google Shape;1008;p54"/>
          <p:cNvGrpSpPr/>
          <p:nvPr/>
        </p:nvGrpSpPr>
        <p:grpSpPr>
          <a:xfrm>
            <a:off x="36867" y="4267697"/>
            <a:ext cx="9144241" cy="693944"/>
            <a:chOff x="3813375" y="4666275"/>
            <a:chExt cx="3441825" cy="445150"/>
          </a:xfrm>
        </p:grpSpPr>
        <p:sp>
          <p:nvSpPr>
            <p:cNvPr id="1009" name="Google Shape;1009;p54"/>
            <p:cNvSpPr/>
            <p:nvPr/>
          </p:nvSpPr>
          <p:spPr>
            <a:xfrm>
              <a:off x="44040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1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4456975" y="4934900"/>
              <a:ext cx="25225" cy="176500"/>
            </a:xfrm>
            <a:custGeom>
              <a:avLst/>
              <a:gdLst/>
              <a:ahLst/>
              <a:cxnLst/>
              <a:rect l="l" t="t" r="r" b="b"/>
              <a:pathLst>
                <a:path w="1009" h="7060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5"/>
                  </a:lnTo>
                  <a:cubicBezTo>
                    <a:pt x="1" y="7036"/>
                    <a:pt x="9" y="7060"/>
                    <a:pt x="22" y="7060"/>
                  </a:cubicBezTo>
                  <a:cubicBezTo>
                    <a:pt x="50" y="7060"/>
                    <a:pt x="101" y="6965"/>
                    <a:pt x="160" y="6965"/>
                  </a:cubicBezTo>
                  <a:lnTo>
                    <a:pt x="848" y="6965"/>
                  </a:lnTo>
                  <a:cubicBezTo>
                    <a:pt x="908" y="6965"/>
                    <a:pt x="959" y="7060"/>
                    <a:pt x="987" y="7060"/>
                  </a:cubicBezTo>
                  <a:cubicBezTo>
                    <a:pt x="1001" y="7060"/>
                    <a:pt x="1009" y="7036"/>
                    <a:pt x="1009" y="6965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4507475" y="4990225"/>
              <a:ext cx="23225" cy="121175"/>
            </a:xfrm>
            <a:custGeom>
              <a:avLst/>
              <a:gdLst/>
              <a:ahLst/>
              <a:cxnLst/>
              <a:rect l="l" t="t" r="r" b="b"/>
              <a:pathLst>
                <a:path w="929" h="4847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4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9" y="383"/>
                  </a:lnTo>
                  <a:cubicBezTo>
                    <a:pt x="929" y="171"/>
                    <a:pt x="857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45559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49" y="10397"/>
                  </a:lnTo>
                  <a:cubicBezTo>
                    <a:pt x="908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7" y="0"/>
                    <a:pt x="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46054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46549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47041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4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47526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1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48014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4"/>
                    <a:pt x="22" y="17804"/>
                  </a:cubicBezTo>
                  <a:cubicBezTo>
                    <a:pt x="50" y="17804"/>
                    <a:pt x="102" y="17710"/>
                    <a:pt x="161" y="17710"/>
                  </a:cubicBezTo>
                  <a:lnTo>
                    <a:pt x="1012" y="17710"/>
                  </a:lnTo>
                  <a:cubicBezTo>
                    <a:pt x="1071" y="17710"/>
                    <a:pt x="1122" y="17804"/>
                    <a:pt x="1150" y="17804"/>
                  </a:cubicBezTo>
                  <a:cubicBezTo>
                    <a:pt x="1164" y="17804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48523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1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2" y="8595"/>
                    <a:pt x="161" y="8595"/>
                  </a:cubicBezTo>
                  <a:lnTo>
                    <a:pt x="902" y="8595"/>
                  </a:lnTo>
                  <a:cubicBezTo>
                    <a:pt x="961" y="8595"/>
                    <a:pt x="1013" y="8690"/>
                    <a:pt x="1041" y="8690"/>
                  </a:cubicBezTo>
                  <a:cubicBezTo>
                    <a:pt x="1055" y="8690"/>
                    <a:pt x="1063" y="8666"/>
                    <a:pt x="1063" y="8595"/>
                  </a:cubicBezTo>
                  <a:lnTo>
                    <a:pt x="1063" y="384"/>
                  </a:lnTo>
                  <a:cubicBezTo>
                    <a:pt x="1063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4900500" y="4887650"/>
              <a:ext cx="29275" cy="223750"/>
            </a:xfrm>
            <a:custGeom>
              <a:avLst/>
              <a:gdLst/>
              <a:ahLst/>
              <a:cxnLst/>
              <a:rect l="l" t="t" r="r" b="b"/>
              <a:pathLst>
                <a:path w="1171" h="8950" extrusionOk="0">
                  <a:moveTo>
                    <a:pt x="160" y="0"/>
                  </a:moveTo>
                  <a:cubicBezTo>
                    <a:pt x="72" y="0"/>
                    <a:pt x="1" y="173"/>
                    <a:pt x="1" y="383"/>
                  </a:cubicBezTo>
                  <a:lnTo>
                    <a:pt x="1" y="8855"/>
                  </a:lnTo>
                  <a:cubicBezTo>
                    <a:pt x="1" y="8926"/>
                    <a:pt x="9" y="8950"/>
                    <a:pt x="23" y="8950"/>
                  </a:cubicBezTo>
                  <a:cubicBezTo>
                    <a:pt x="50" y="8950"/>
                    <a:pt x="102" y="8855"/>
                    <a:pt x="160" y="8855"/>
                  </a:cubicBezTo>
                  <a:lnTo>
                    <a:pt x="1009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1" y="8926"/>
                    <a:pt x="1171" y="8855"/>
                  </a:cubicBezTo>
                  <a:lnTo>
                    <a:pt x="1171" y="383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495070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4" y="4167"/>
                    <a:pt x="1066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4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0012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0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3813375" y="4934850"/>
              <a:ext cx="25250" cy="176550"/>
            </a:xfrm>
            <a:custGeom>
              <a:avLst/>
              <a:gdLst/>
              <a:ahLst/>
              <a:cxnLst/>
              <a:rect l="l" t="t" r="r" b="b"/>
              <a:pathLst>
                <a:path w="1010" h="706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3" y="7062"/>
                  </a:cubicBezTo>
                  <a:cubicBezTo>
                    <a:pt x="51" y="7062"/>
                    <a:pt x="103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8" y="1"/>
                    <a:pt x="8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38639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39124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8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7" y="10397"/>
                    <a:pt x="959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3961925" y="4951125"/>
              <a:ext cx="25225" cy="160275"/>
            </a:xfrm>
            <a:custGeom>
              <a:avLst/>
              <a:gdLst/>
              <a:ahLst/>
              <a:cxnLst/>
              <a:rect l="l" t="t" r="r" b="b"/>
              <a:pathLst>
                <a:path w="1009" h="6411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2" y="6411"/>
                  </a:cubicBezTo>
                  <a:cubicBezTo>
                    <a:pt x="50" y="6411"/>
                    <a:pt x="101" y="6316"/>
                    <a:pt x="160" y="6316"/>
                  </a:cubicBezTo>
                  <a:lnTo>
                    <a:pt x="848" y="6316"/>
                  </a:lnTo>
                  <a:cubicBezTo>
                    <a:pt x="907" y="6316"/>
                    <a:pt x="959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40114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7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406060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4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3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4109100" y="4850325"/>
              <a:ext cx="27925" cy="261075"/>
            </a:xfrm>
            <a:custGeom>
              <a:avLst/>
              <a:gdLst/>
              <a:ahLst/>
              <a:cxnLst/>
              <a:rect l="l" t="t" r="r" b="b"/>
              <a:pathLst>
                <a:path w="1117" h="10443" extrusionOk="0">
                  <a:moveTo>
                    <a:pt x="160" y="1"/>
                  </a:moveTo>
                  <a:cubicBezTo>
                    <a:pt x="72" y="1"/>
                    <a:pt x="0" y="173"/>
                    <a:pt x="0" y="386"/>
                  </a:cubicBezTo>
                  <a:lnTo>
                    <a:pt x="0" y="10348"/>
                  </a:lnTo>
                  <a:cubicBezTo>
                    <a:pt x="0" y="10419"/>
                    <a:pt x="8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6"/>
                  </a:lnTo>
                  <a:cubicBezTo>
                    <a:pt x="1117" y="173"/>
                    <a:pt x="1045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4157900" y="4666325"/>
              <a:ext cx="29325" cy="445075"/>
            </a:xfrm>
            <a:custGeom>
              <a:avLst/>
              <a:gdLst/>
              <a:ahLst/>
              <a:cxnLst/>
              <a:rect l="l" t="t" r="r" b="b"/>
              <a:pathLst>
                <a:path w="1173" h="17803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17708"/>
                  </a:lnTo>
                  <a:cubicBezTo>
                    <a:pt x="1" y="17779"/>
                    <a:pt x="9" y="17803"/>
                    <a:pt x="23" y="17803"/>
                  </a:cubicBezTo>
                  <a:cubicBezTo>
                    <a:pt x="50" y="17803"/>
                    <a:pt x="102" y="17708"/>
                    <a:pt x="160" y="17708"/>
                  </a:cubicBezTo>
                  <a:lnTo>
                    <a:pt x="1011" y="17708"/>
                  </a:lnTo>
                  <a:cubicBezTo>
                    <a:pt x="1071" y="17708"/>
                    <a:pt x="1123" y="17803"/>
                    <a:pt x="1151" y="17803"/>
                  </a:cubicBezTo>
                  <a:cubicBezTo>
                    <a:pt x="1165" y="17803"/>
                    <a:pt x="1172" y="17779"/>
                    <a:pt x="1172" y="17708"/>
                  </a:cubicBezTo>
                  <a:lnTo>
                    <a:pt x="1172" y="383"/>
                  </a:lnTo>
                  <a:cubicBezTo>
                    <a:pt x="1172" y="171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088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56925" y="4887700"/>
              <a:ext cx="29300" cy="223700"/>
            </a:xfrm>
            <a:custGeom>
              <a:avLst/>
              <a:gdLst/>
              <a:ahLst/>
              <a:cxnLst/>
              <a:rect l="l" t="t" r="r" b="b"/>
              <a:pathLst>
                <a:path w="1172" h="8948" extrusionOk="0">
                  <a:moveTo>
                    <a:pt x="161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8853"/>
                  </a:lnTo>
                  <a:cubicBezTo>
                    <a:pt x="0" y="8924"/>
                    <a:pt x="8" y="8948"/>
                    <a:pt x="22" y="8948"/>
                  </a:cubicBezTo>
                  <a:cubicBezTo>
                    <a:pt x="50" y="8948"/>
                    <a:pt x="101" y="8853"/>
                    <a:pt x="161" y="8853"/>
                  </a:cubicBezTo>
                  <a:lnTo>
                    <a:pt x="1010" y="8853"/>
                  </a:lnTo>
                  <a:cubicBezTo>
                    <a:pt x="1070" y="8853"/>
                    <a:pt x="1122" y="8948"/>
                    <a:pt x="1150" y="8948"/>
                  </a:cubicBezTo>
                  <a:cubicBezTo>
                    <a:pt x="1164" y="8948"/>
                    <a:pt x="1172" y="8924"/>
                    <a:pt x="1172" y="8853"/>
                  </a:cubicBezTo>
                  <a:lnTo>
                    <a:pt x="1172" y="383"/>
                  </a:lnTo>
                  <a:cubicBezTo>
                    <a:pt x="1172" y="171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307150" y="5004850"/>
              <a:ext cx="27925" cy="106550"/>
            </a:xfrm>
            <a:custGeom>
              <a:avLst/>
              <a:gdLst/>
              <a:ahLst/>
              <a:cxnLst/>
              <a:rect l="l" t="t" r="r" b="b"/>
              <a:pathLst>
                <a:path w="1117" h="4262" extrusionOk="0">
                  <a:moveTo>
                    <a:pt x="160" y="0"/>
                  </a:moveTo>
                  <a:cubicBezTo>
                    <a:pt x="72" y="0"/>
                    <a:pt x="0" y="172"/>
                    <a:pt x="0" y="385"/>
                  </a:cubicBezTo>
                  <a:lnTo>
                    <a:pt x="0" y="4167"/>
                  </a:lnTo>
                  <a:cubicBezTo>
                    <a:pt x="0" y="4238"/>
                    <a:pt x="8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6" y="4167"/>
                  </a:lnTo>
                  <a:cubicBezTo>
                    <a:pt x="1015" y="4167"/>
                    <a:pt x="1067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5" y="0"/>
                    <a:pt x="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43576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50971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5150075" y="4934850"/>
              <a:ext cx="25225" cy="176550"/>
            </a:xfrm>
            <a:custGeom>
              <a:avLst/>
              <a:gdLst/>
              <a:ahLst/>
              <a:cxnLst/>
              <a:rect l="l" t="t" r="r" b="b"/>
              <a:pathLst>
                <a:path w="1009" h="706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6967"/>
                  </a:lnTo>
                  <a:cubicBezTo>
                    <a:pt x="1" y="7038"/>
                    <a:pt x="9" y="7062"/>
                    <a:pt x="22" y="7062"/>
                  </a:cubicBezTo>
                  <a:cubicBezTo>
                    <a:pt x="50" y="7062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2"/>
                    <a:pt x="987" y="7062"/>
                  </a:cubicBezTo>
                  <a:cubicBezTo>
                    <a:pt x="1001" y="7062"/>
                    <a:pt x="1009" y="7038"/>
                    <a:pt x="1009" y="6967"/>
                  </a:cubicBezTo>
                  <a:lnTo>
                    <a:pt x="1009" y="384"/>
                  </a:lnTo>
                  <a:cubicBezTo>
                    <a:pt x="1009" y="173"/>
                    <a:pt x="936" y="1"/>
                    <a:pt x="8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52005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2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1" y="4847"/>
                    <a:pt x="102" y="4752"/>
                    <a:pt x="162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52490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52985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1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534807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50507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1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1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67803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2" y="12659"/>
                    <a:pt x="1234" y="12754"/>
                    <a:pt x="1262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2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64853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3" y="10443"/>
                  </a:cubicBezTo>
                  <a:cubicBezTo>
                    <a:pt x="51" y="10443"/>
                    <a:pt x="103" y="10348"/>
                    <a:pt x="162" y="10348"/>
                  </a:cubicBezTo>
                  <a:lnTo>
                    <a:pt x="958" y="10348"/>
                  </a:lnTo>
                  <a:cubicBezTo>
                    <a:pt x="1016" y="10348"/>
                    <a:pt x="1068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6534200" y="4666275"/>
              <a:ext cx="29275" cy="445125"/>
            </a:xfrm>
            <a:custGeom>
              <a:avLst/>
              <a:gdLst/>
              <a:ahLst/>
              <a:cxnLst/>
              <a:rect l="l" t="t" r="r" b="b"/>
              <a:pathLst>
                <a:path w="1171" h="17805" extrusionOk="0">
                  <a:moveTo>
                    <a:pt x="160" y="0"/>
                  </a:moveTo>
                  <a:cubicBezTo>
                    <a:pt x="72" y="0"/>
                    <a:pt x="1" y="173"/>
                    <a:pt x="1" y="385"/>
                  </a:cubicBezTo>
                  <a:lnTo>
                    <a:pt x="1" y="17710"/>
                  </a:lnTo>
                  <a:cubicBezTo>
                    <a:pt x="1" y="17781"/>
                    <a:pt x="9" y="17805"/>
                    <a:pt x="23" y="17805"/>
                  </a:cubicBezTo>
                  <a:cubicBezTo>
                    <a:pt x="50" y="17805"/>
                    <a:pt x="102" y="17710"/>
                    <a:pt x="160" y="17710"/>
                  </a:cubicBezTo>
                  <a:lnTo>
                    <a:pt x="1011" y="17710"/>
                  </a:lnTo>
                  <a:cubicBezTo>
                    <a:pt x="1070" y="17710"/>
                    <a:pt x="1121" y="17805"/>
                    <a:pt x="1149" y="17805"/>
                  </a:cubicBezTo>
                  <a:cubicBezTo>
                    <a:pt x="1163" y="17805"/>
                    <a:pt x="1171" y="17781"/>
                    <a:pt x="1171" y="17710"/>
                  </a:cubicBezTo>
                  <a:lnTo>
                    <a:pt x="1171" y="385"/>
                  </a:lnTo>
                  <a:cubicBezTo>
                    <a:pt x="1171" y="173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6585050" y="4894150"/>
              <a:ext cx="26600" cy="217250"/>
            </a:xfrm>
            <a:custGeom>
              <a:avLst/>
              <a:gdLst/>
              <a:ahLst/>
              <a:cxnLst/>
              <a:rect l="l" t="t" r="r" b="b"/>
              <a:pathLst>
                <a:path w="1064" h="8690" extrusionOk="0">
                  <a:moveTo>
                    <a:pt x="162" y="1"/>
                  </a:moveTo>
                  <a:cubicBezTo>
                    <a:pt x="74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1" y="8690"/>
                    <a:pt x="103" y="8595"/>
                    <a:pt x="162" y="8595"/>
                  </a:cubicBezTo>
                  <a:lnTo>
                    <a:pt x="902" y="8595"/>
                  </a:lnTo>
                  <a:cubicBezTo>
                    <a:pt x="962" y="8595"/>
                    <a:pt x="1014" y="8690"/>
                    <a:pt x="1042" y="8690"/>
                  </a:cubicBezTo>
                  <a:cubicBezTo>
                    <a:pt x="1056" y="8690"/>
                    <a:pt x="1064" y="8666"/>
                    <a:pt x="1064" y="8595"/>
                  </a:cubicBezTo>
                  <a:lnTo>
                    <a:pt x="1064" y="384"/>
                  </a:lnTo>
                  <a:cubicBezTo>
                    <a:pt x="1064" y="173"/>
                    <a:pt x="992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66332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0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1" y="8855"/>
                    <a:pt x="160" y="8855"/>
                  </a:cubicBezTo>
                  <a:lnTo>
                    <a:pt x="1010" y="8855"/>
                  </a:lnTo>
                  <a:cubicBezTo>
                    <a:pt x="1069" y="8855"/>
                    <a:pt x="1121" y="8950"/>
                    <a:pt x="1149" y="8950"/>
                  </a:cubicBezTo>
                  <a:cubicBezTo>
                    <a:pt x="1163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098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6683350" y="5004850"/>
              <a:ext cx="28000" cy="106550"/>
            </a:xfrm>
            <a:custGeom>
              <a:avLst/>
              <a:gdLst/>
              <a:ahLst/>
              <a:cxnLst/>
              <a:rect l="l" t="t" r="r" b="b"/>
              <a:pathLst>
                <a:path w="1120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9" y="4262"/>
                    <a:pt x="1097" y="4262"/>
                  </a:cubicBezTo>
                  <a:cubicBezTo>
                    <a:pt x="1111" y="4262"/>
                    <a:pt x="1119" y="4238"/>
                    <a:pt x="1119" y="4167"/>
                  </a:cubicBezTo>
                  <a:lnTo>
                    <a:pt x="1119" y="385"/>
                  </a:lnTo>
                  <a:cubicBezTo>
                    <a:pt x="1119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67339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5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49320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0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1" y="12659"/>
                    <a:pt x="160" y="12659"/>
                  </a:cubicBezTo>
                  <a:lnTo>
                    <a:pt x="1122" y="12659"/>
                  </a:lnTo>
                  <a:cubicBezTo>
                    <a:pt x="1181" y="12659"/>
                    <a:pt x="1233" y="12754"/>
                    <a:pt x="1261" y="12754"/>
                  </a:cubicBezTo>
                  <a:cubicBezTo>
                    <a:pt x="1275" y="12754"/>
                    <a:pt x="1283" y="12730"/>
                    <a:pt x="1283" y="12659"/>
                  </a:cubicBezTo>
                  <a:lnTo>
                    <a:pt x="1283" y="383"/>
                  </a:lnTo>
                  <a:cubicBezTo>
                    <a:pt x="1283" y="171"/>
                    <a:pt x="1210" y="0"/>
                    <a:pt x="1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546125" y="4934900"/>
              <a:ext cx="25225" cy="176525"/>
            </a:xfrm>
            <a:custGeom>
              <a:avLst/>
              <a:gdLst/>
              <a:ahLst/>
              <a:cxnLst/>
              <a:rect l="l" t="t" r="r" b="b"/>
              <a:pathLst>
                <a:path w="1009" h="7061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2" y="7061"/>
                  </a:cubicBezTo>
                  <a:cubicBezTo>
                    <a:pt x="50" y="7061"/>
                    <a:pt x="101" y="6967"/>
                    <a:pt x="160" y="6967"/>
                  </a:cubicBezTo>
                  <a:lnTo>
                    <a:pt x="848" y="6967"/>
                  </a:lnTo>
                  <a:cubicBezTo>
                    <a:pt x="907" y="6967"/>
                    <a:pt x="959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5966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64512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694575" y="4951175"/>
              <a:ext cx="25250" cy="160225"/>
            </a:xfrm>
            <a:custGeom>
              <a:avLst/>
              <a:gdLst/>
              <a:ahLst/>
              <a:cxnLst/>
              <a:rect l="l" t="t" r="r" b="b"/>
              <a:pathLst>
                <a:path w="1010" h="6409" extrusionOk="0">
                  <a:moveTo>
                    <a:pt x="162" y="0"/>
                  </a:moveTo>
                  <a:cubicBezTo>
                    <a:pt x="74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3" y="6409"/>
                  </a:cubicBezTo>
                  <a:cubicBezTo>
                    <a:pt x="51" y="6409"/>
                    <a:pt x="103" y="6314"/>
                    <a:pt x="162" y="6314"/>
                  </a:cubicBezTo>
                  <a:lnTo>
                    <a:pt x="850" y="6314"/>
                  </a:lnTo>
                  <a:cubicBezTo>
                    <a:pt x="908" y="6314"/>
                    <a:pt x="960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744125" y="4972300"/>
              <a:ext cx="25225" cy="139100"/>
            </a:xfrm>
            <a:custGeom>
              <a:avLst/>
              <a:gdLst/>
              <a:ahLst/>
              <a:cxnLst/>
              <a:rect l="l" t="t" r="r" b="b"/>
              <a:pathLst>
                <a:path w="1009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1" y="5469"/>
                    <a:pt x="160" y="5469"/>
                  </a:cubicBezTo>
                  <a:lnTo>
                    <a:pt x="848" y="5469"/>
                  </a:lnTo>
                  <a:cubicBezTo>
                    <a:pt x="906" y="5469"/>
                    <a:pt x="958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7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793300" y="4880300"/>
              <a:ext cx="25875" cy="231100"/>
            </a:xfrm>
            <a:custGeom>
              <a:avLst/>
              <a:gdLst/>
              <a:ahLst/>
              <a:cxnLst/>
              <a:rect l="l" t="t" r="r" b="b"/>
              <a:pathLst>
                <a:path w="1035" h="9244" extrusionOk="0">
                  <a:moveTo>
                    <a:pt x="160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0" y="9244"/>
                    <a:pt x="102" y="9149"/>
                    <a:pt x="160" y="9149"/>
                  </a:cubicBezTo>
                  <a:lnTo>
                    <a:pt x="875" y="9149"/>
                  </a:lnTo>
                  <a:cubicBezTo>
                    <a:pt x="934" y="9149"/>
                    <a:pt x="985" y="9244"/>
                    <a:pt x="1013" y="9244"/>
                  </a:cubicBezTo>
                  <a:cubicBezTo>
                    <a:pt x="1027" y="9244"/>
                    <a:pt x="1035" y="9220"/>
                    <a:pt x="1035" y="9149"/>
                  </a:cubicBezTo>
                  <a:lnTo>
                    <a:pt x="1035" y="386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584180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8" y="10443"/>
                    <a:pt x="22" y="10443"/>
                  </a:cubicBezTo>
                  <a:cubicBezTo>
                    <a:pt x="50" y="10443"/>
                    <a:pt x="102" y="10348"/>
                    <a:pt x="162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589062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1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1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594150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5989625" y="4887650"/>
              <a:ext cx="29300" cy="223750"/>
            </a:xfrm>
            <a:custGeom>
              <a:avLst/>
              <a:gdLst/>
              <a:ahLst/>
              <a:cxnLst/>
              <a:rect l="l" t="t" r="r" b="b"/>
              <a:pathLst>
                <a:path w="1172" h="8950" extrusionOk="0">
                  <a:moveTo>
                    <a:pt x="161" y="0"/>
                  </a:moveTo>
                  <a:cubicBezTo>
                    <a:pt x="72" y="0"/>
                    <a:pt x="0" y="173"/>
                    <a:pt x="0" y="383"/>
                  </a:cubicBezTo>
                  <a:lnTo>
                    <a:pt x="0" y="8855"/>
                  </a:lnTo>
                  <a:cubicBezTo>
                    <a:pt x="0" y="8926"/>
                    <a:pt x="8" y="8950"/>
                    <a:pt x="22" y="8950"/>
                  </a:cubicBezTo>
                  <a:cubicBezTo>
                    <a:pt x="50" y="8950"/>
                    <a:pt x="102" y="8855"/>
                    <a:pt x="161" y="8855"/>
                  </a:cubicBezTo>
                  <a:lnTo>
                    <a:pt x="1012" y="8855"/>
                  </a:lnTo>
                  <a:cubicBezTo>
                    <a:pt x="1071" y="8855"/>
                    <a:pt x="1122" y="8950"/>
                    <a:pt x="1150" y="8950"/>
                  </a:cubicBezTo>
                  <a:cubicBezTo>
                    <a:pt x="1164" y="8950"/>
                    <a:pt x="1172" y="8926"/>
                    <a:pt x="1172" y="8855"/>
                  </a:cubicBezTo>
                  <a:lnTo>
                    <a:pt x="1172" y="383"/>
                  </a:lnTo>
                  <a:cubicBezTo>
                    <a:pt x="1172" y="173"/>
                    <a:pt x="1100" y="0"/>
                    <a:pt x="10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03980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0" y="0"/>
                  </a:moveTo>
                  <a:cubicBezTo>
                    <a:pt x="72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2" y="4262"/>
                  </a:cubicBezTo>
                  <a:cubicBezTo>
                    <a:pt x="50" y="4262"/>
                    <a:pt x="101" y="4167"/>
                    <a:pt x="160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09030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4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7" y="9897"/>
                  </a:lnTo>
                  <a:cubicBezTo>
                    <a:pt x="936" y="9897"/>
                    <a:pt x="987" y="9992"/>
                    <a:pt x="1015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5396250" y="5004850"/>
              <a:ext cx="27950" cy="106550"/>
            </a:xfrm>
            <a:custGeom>
              <a:avLst/>
              <a:gdLst/>
              <a:ahLst/>
              <a:cxnLst/>
              <a:rect l="l" t="t" r="r" b="b"/>
              <a:pathLst>
                <a:path w="1118" h="4262" extrusionOk="0">
                  <a:moveTo>
                    <a:pt x="162" y="0"/>
                  </a:moveTo>
                  <a:cubicBezTo>
                    <a:pt x="74" y="0"/>
                    <a:pt x="1" y="172"/>
                    <a:pt x="1" y="385"/>
                  </a:cubicBezTo>
                  <a:lnTo>
                    <a:pt x="1" y="4167"/>
                  </a:lnTo>
                  <a:cubicBezTo>
                    <a:pt x="1" y="4238"/>
                    <a:pt x="9" y="4262"/>
                    <a:pt x="23" y="4262"/>
                  </a:cubicBezTo>
                  <a:cubicBezTo>
                    <a:pt x="51" y="4262"/>
                    <a:pt x="103" y="4167"/>
                    <a:pt x="162" y="4167"/>
                  </a:cubicBezTo>
                  <a:lnTo>
                    <a:pt x="958" y="4167"/>
                  </a:lnTo>
                  <a:cubicBezTo>
                    <a:pt x="1016" y="4167"/>
                    <a:pt x="1068" y="4262"/>
                    <a:pt x="1095" y="4262"/>
                  </a:cubicBezTo>
                  <a:cubicBezTo>
                    <a:pt x="1109" y="4262"/>
                    <a:pt x="1117" y="4238"/>
                    <a:pt x="1117" y="4167"/>
                  </a:cubicBezTo>
                  <a:lnTo>
                    <a:pt x="1117" y="385"/>
                  </a:lnTo>
                  <a:cubicBezTo>
                    <a:pt x="1117" y="172"/>
                    <a:pt x="1046" y="0"/>
                    <a:pt x="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5446750" y="4861600"/>
              <a:ext cx="25925" cy="249800"/>
            </a:xfrm>
            <a:custGeom>
              <a:avLst/>
              <a:gdLst/>
              <a:ahLst/>
              <a:cxnLst/>
              <a:rect l="l" t="t" r="r" b="b"/>
              <a:pathLst>
                <a:path w="1037" h="9992" extrusionOk="0">
                  <a:moveTo>
                    <a:pt x="162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1" y="9992"/>
                    <a:pt x="102" y="9897"/>
                    <a:pt x="162" y="9897"/>
                  </a:cubicBezTo>
                  <a:lnTo>
                    <a:pt x="875" y="9897"/>
                  </a:lnTo>
                  <a:cubicBezTo>
                    <a:pt x="934" y="9897"/>
                    <a:pt x="986" y="9992"/>
                    <a:pt x="1014" y="9992"/>
                  </a:cubicBezTo>
                  <a:cubicBezTo>
                    <a:pt x="1029" y="9992"/>
                    <a:pt x="1037" y="9968"/>
                    <a:pt x="1037" y="9897"/>
                  </a:cubicBezTo>
                  <a:lnTo>
                    <a:pt x="1037" y="384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186250" y="4792550"/>
              <a:ext cx="32100" cy="318850"/>
            </a:xfrm>
            <a:custGeom>
              <a:avLst/>
              <a:gdLst/>
              <a:ahLst/>
              <a:cxnLst/>
              <a:rect l="l" t="t" r="r" b="b"/>
              <a:pathLst>
                <a:path w="1284" h="12754" extrusionOk="0">
                  <a:moveTo>
                    <a:pt x="162" y="0"/>
                  </a:moveTo>
                  <a:cubicBezTo>
                    <a:pt x="72" y="0"/>
                    <a:pt x="0" y="171"/>
                    <a:pt x="0" y="383"/>
                  </a:cubicBezTo>
                  <a:lnTo>
                    <a:pt x="0" y="12659"/>
                  </a:lnTo>
                  <a:cubicBezTo>
                    <a:pt x="0" y="12730"/>
                    <a:pt x="8" y="12754"/>
                    <a:pt x="22" y="12754"/>
                  </a:cubicBezTo>
                  <a:cubicBezTo>
                    <a:pt x="50" y="12754"/>
                    <a:pt x="102" y="12659"/>
                    <a:pt x="162" y="12659"/>
                  </a:cubicBezTo>
                  <a:lnTo>
                    <a:pt x="1124" y="12659"/>
                  </a:lnTo>
                  <a:cubicBezTo>
                    <a:pt x="1183" y="12659"/>
                    <a:pt x="1234" y="12754"/>
                    <a:pt x="1262" y="12754"/>
                  </a:cubicBezTo>
                  <a:cubicBezTo>
                    <a:pt x="1276" y="12754"/>
                    <a:pt x="1284" y="12730"/>
                    <a:pt x="1284" y="12659"/>
                  </a:cubicBezTo>
                  <a:lnTo>
                    <a:pt x="1284" y="383"/>
                  </a:lnTo>
                  <a:cubicBezTo>
                    <a:pt x="1284" y="171"/>
                    <a:pt x="1212" y="0"/>
                    <a:pt x="1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23917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28972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5" y="4752"/>
                  </a:lnTo>
                  <a:cubicBezTo>
                    <a:pt x="825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338175" y="4849100"/>
              <a:ext cx="25250" cy="262300"/>
            </a:xfrm>
            <a:custGeom>
              <a:avLst/>
              <a:gdLst/>
              <a:ahLst/>
              <a:cxnLst/>
              <a:rect l="l" t="t" r="r" b="b"/>
              <a:pathLst>
                <a:path w="1010" h="10492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3" y="10492"/>
                  </a:cubicBezTo>
                  <a:cubicBezTo>
                    <a:pt x="50" y="10492"/>
                    <a:pt x="102" y="10397"/>
                    <a:pt x="162" y="10397"/>
                  </a:cubicBezTo>
                  <a:lnTo>
                    <a:pt x="850" y="10397"/>
                  </a:lnTo>
                  <a:cubicBezTo>
                    <a:pt x="908" y="10397"/>
                    <a:pt x="960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387675" y="4951125"/>
              <a:ext cx="25250" cy="160275"/>
            </a:xfrm>
            <a:custGeom>
              <a:avLst/>
              <a:gdLst/>
              <a:ahLst/>
              <a:cxnLst/>
              <a:rect l="l" t="t" r="r" b="b"/>
              <a:pathLst>
                <a:path w="1010" h="6411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6316"/>
                  </a:lnTo>
                  <a:cubicBezTo>
                    <a:pt x="1" y="6387"/>
                    <a:pt x="9" y="6411"/>
                    <a:pt x="23" y="6411"/>
                  </a:cubicBezTo>
                  <a:cubicBezTo>
                    <a:pt x="51" y="6411"/>
                    <a:pt x="103" y="6316"/>
                    <a:pt x="162" y="6316"/>
                  </a:cubicBezTo>
                  <a:lnTo>
                    <a:pt x="850" y="6316"/>
                  </a:lnTo>
                  <a:cubicBezTo>
                    <a:pt x="908" y="6316"/>
                    <a:pt x="960" y="6411"/>
                    <a:pt x="987" y="6411"/>
                  </a:cubicBezTo>
                  <a:cubicBezTo>
                    <a:pt x="1001" y="6411"/>
                    <a:pt x="1009" y="6387"/>
                    <a:pt x="1009" y="6316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371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2" y="0"/>
                  </a:moveTo>
                  <a:cubicBezTo>
                    <a:pt x="74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3" y="5564"/>
                  </a:cubicBezTo>
                  <a:cubicBezTo>
                    <a:pt x="51" y="5564"/>
                    <a:pt x="103" y="5469"/>
                    <a:pt x="162" y="5469"/>
                  </a:cubicBezTo>
                  <a:lnTo>
                    <a:pt x="850" y="5469"/>
                  </a:lnTo>
                  <a:cubicBezTo>
                    <a:pt x="908" y="5469"/>
                    <a:pt x="960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139850" y="4861600"/>
              <a:ext cx="25875" cy="249800"/>
            </a:xfrm>
            <a:custGeom>
              <a:avLst/>
              <a:gdLst/>
              <a:ahLst/>
              <a:cxnLst/>
              <a:rect l="l" t="t" r="r" b="b"/>
              <a:pathLst>
                <a:path w="1035" h="9992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9897"/>
                  </a:lnTo>
                  <a:cubicBezTo>
                    <a:pt x="1" y="9968"/>
                    <a:pt x="9" y="9992"/>
                    <a:pt x="23" y="9992"/>
                  </a:cubicBezTo>
                  <a:cubicBezTo>
                    <a:pt x="50" y="9992"/>
                    <a:pt x="102" y="9897"/>
                    <a:pt x="160" y="9897"/>
                  </a:cubicBezTo>
                  <a:lnTo>
                    <a:pt x="875" y="9897"/>
                  </a:lnTo>
                  <a:cubicBezTo>
                    <a:pt x="934" y="9897"/>
                    <a:pt x="985" y="9992"/>
                    <a:pt x="1013" y="9992"/>
                  </a:cubicBezTo>
                  <a:cubicBezTo>
                    <a:pt x="1027" y="9992"/>
                    <a:pt x="1035" y="9968"/>
                    <a:pt x="1035" y="9897"/>
                  </a:cubicBezTo>
                  <a:lnTo>
                    <a:pt x="1035" y="384"/>
                  </a:lnTo>
                  <a:cubicBezTo>
                    <a:pt x="1035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833225" y="4934900"/>
              <a:ext cx="25250" cy="176525"/>
            </a:xfrm>
            <a:custGeom>
              <a:avLst/>
              <a:gdLst/>
              <a:ahLst/>
              <a:cxnLst/>
              <a:rect l="l" t="t" r="r" b="b"/>
              <a:pathLst>
                <a:path w="1010" h="7061" extrusionOk="0">
                  <a:moveTo>
                    <a:pt x="162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6967"/>
                  </a:lnTo>
                  <a:cubicBezTo>
                    <a:pt x="1" y="7037"/>
                    <a:pt x="9" y="7061"/>
                    <a:pt x="23" y="7061"/>
                  </a:cubicBezTo>
                  <a:cubicBezTo>
                    <a:pt x="50" y="7061"/>
                    <a:pt x="102" y="6967"/>
                    <a:pt x="162" y="6967"/>
                  </a:cubicBezTo>
                  <a:lnTo>
                    <a:pt x="850" y="6967"/>
                  </a:lnTo>
                  <a:cubicBezTo>
                    <a:pt x="908" y="6967"/>
                    <a:pt x="960" y="7061"/>
                    <a:pt x="987" y="7061"/>
                  </a:cubicBezTo>
                  <a:cubicBezTo>
                    <a:pt x="1001" y="7061"/>
                    <a:pt x="1009" y="7037"/>
                    <a:pt x="1009" y="6967"/>
                  </a:cubicBezTo>
                  <a:lnTo>
                    <a:pt x="1009" y="384"/>
                  </a:lnTo>
                  <a:cubicBezTo>
                    <a:pt x="1009" y="171"/>
                    <a:pt x="938" y="0"/>
                    <a:pt x="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883775" y="4990225"/>
              <a:ext cx="23175" cy="121175"/>
            </a:xfrm>
            <a:custGeom>
              <a:avLst/>
              <a:gdLst/>
              <a:ahLst/>
              <a:cxnLst/>
              <a:rect l="l" t="t" r="r" b="b"/>
              <a:pathLst>
                <a:path w="927" h="4847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4752"/>
                  </a:lnTo>
                  <a:cubicBezTo>
                    <a:pt x="1" y="4823"/>
                    <a:pt x="9" y="4847"/>
                    <a:pt x="23" y="4847"/>
                  </a:cubicBezTo>
                  <a:cubicBezTo>
                    <a:pt x="50" y="4847"/>
                    <a:pt x="102" y="4752"/>
                    <a:pt x="160" y="4752"/>
                  </a:cubicBezTo>
                  <a:lnTo>
                    <a:pt x="767" y="4752"/>
                  </a:lnTo>
                  <a:cubicBezTo>
                    <a:pt x="826" y="4752"/>
                    <a:pt x="877" y="4847"/>
                    <a:pt x="905" y="4847"/>
                  </a:cubicBezTo>
                  <a:cubicBezTo>
                    <a:pt x="919" y="4847"/>
                    <a:pt x="927" y="4823"/>
                    <a:pt x="927" y="4752"/>
                  </a:cubicBezTo>
                  <a:lnTo>
                    <a:pt x="927" y="383"/>
                  </a:lnTo>
                  <a:cubicBezTo>
                    <a:pt x="927" y="171"/>
                    <a:pt x="855" y="0"/>
                    <a:pt x="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932275" y="4849100"/>
              <a:ext cx="25225" cy="262300"/>
            </a:xfrm>
            <a:custGeom>
              <a:avLst/>
              <a:gdLst/>
              <a:ahLst/>
              <a:cxnLst/>
              <a:rect l="l" t="t" r="r" b="b"/>
              <a:pathLst>
                <a:path w="1009" h="10492" extrusionOk="0">
                  <a:moveTo>
                    <a:pt x="160" y="0"/>
                  </a:moveTo>
                  <a:cubicBezTo>
                    <a:pt x="72" y="0"/>
                    <a:pt x="1" y="171"/>
                    <a:pt x="1" y="384"/>
                  </a:cubicBezTo>
                  <a:lnTo>
                    <a:pt x="1" y="10397"/>
                  </a:lnTo>
                  <a:cubicBezTo>
                    <a:pt x="1" y="10468"/>
                    <a:pt x="9" y="10492"/>
                    <a:pt x="22" y="10492"/>
                  </a:cubicBezTo>
                  <a:cubicBezTo>
                    <a:pt x="50" y="10492"/>
                    <a:pt x="101" y="10397"/>
                    <a:pt x="160" y="10397"/>
                  </a:cubicBezTo>
                  <a:lnTo>
                    <a:pt x="848" y="10397"/>
                  </a:lnTo>
                  <a:cubicBezTo>
                    <a:pt x="906" y="10397"/>
                    <a:pt x="958" y="10492"/>
                    <a:pt x="987" y="10492"/>
                  </a:cubicBezTo>
                  <a:cubicBezTo>
                    <a:pt x="1001" y="10492"/>
                    <a:pt x="1009" y="10468"/>
                    <a:pt x="1009" y="10397"/>
                  </a:cubicBezTo>
                  <a:lnTo>
                    <a:pt x="1009" y="384"/>
                  </a:lnTo>
                  <a:cubicBezTo>
                    <a:pt x="1009" y="171"/>
                    <a:pt x="936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981775" y="4951175"/>
              <a:ext cx="25225" cy="160225"/>
            </a:xfrm>
            <a:custGeom>
              <a:avLst/>
              <a:gdLst/>
              <a:ahLst/>
              <a:cxnLst/>
              <a:rect l="l" t="t" r="r" b="b"/>
              <a:pathLst>
                <a:path w="1009" h="6409" extrusionOk="0">
                  <a:moveTo>
                    <a:pt x="160" y="0"/>
                  </a:moveTo>
                  <a:cubicBezTo>
                    <a:pt x="72" y="0"/>
                    <a:pt x="1" y="171"/>
                    <a:pt x="1" y="383"/>
                  </a:cubicBezTo>
                  <a:lnTo>
                    <a:pt x="1" y="6314"/>
                  </a:lnTo>
                  <a:cubicBezTo>
                    <a:pt x="1" y="6385"/>
                    <a:pt x="9" y="6409"/>
                    <a:pt x="22" y="6409"/>
                  </a:cubicBezTo>
                  <a:cubicBezTo>
                    <a:pt x="50" y="6409"/>
                    <a:pt x="102" y="6314"/>
                    <a:pt x="160" y="6314"/>
                  </a:cubicBezTo>
                  <a:lnTo>
                    <a:pt x="848" y="6314"/>
                  </a:lnTo>
                  <a:cubicBezTo>
                    <a:pt x="908" y="6314"/>
                    <a:pt x="959" y="6409"/>
                    <a:pt x="987" y="6409"/>
                  </a:cubicBezTo>
                  <a:cubicBezTo>
                    <a:pt x="1001" y="6409"/>
                    <a:pt x="1009" y="6385"/>
                    <a:pt x="1009" y="6314"/>
                  </a:cubicBezTo>
                  <a:lnTo>
                    <a:pt x="1009" y="383"/>
                  </a:lnTo>
                  <a:cubicBezTo>
                    <a:pt x="1009" y="171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7031275" y="4972300"/>
              <a:ext cx="25250" cy="139100"/>
            </a:xfrm>
            <a:custGeom>
              <a:avLst/>
              <a:gdLst/>
              <a:ahLst/>
              <a:cxnLst/>
              <a:rect l="l" t="t" r="r" b="b"/>
              <a:pathLst>
                <a:path w="1010" h="5564" extrusionOk="0">
                  <a:moveTo>
                    <a:pt x="160" y="0"/>
                  </a:moveTo>
                  <a:cubicBezTo>
                    <a:pt x="72" y="0"/>
                    <a:pt x="1" y="173"/>
                    <a:pt x="1" y="384"/>
                  </a:cubicBezTo>
                  <a:lnTo>
                    <a:pt x="1" y="5469"/>
                  </a:lnTo>
                  <a:cubicBezTo>
                    <a:pt x="1" y="5540"/>
                    <a:pt x="9" y="5564"/>
                    <a:pt x="22" y="5564"/>
                  </a:cubicBezTo>
                  <a:cubicBezTo>
                    <a:pt x="50" y="5564"/>
                    <a:pt x="102" y="5469"/>
                    <a:pt x="160" y="5469"/>
                  </a:cubicBezTo>
                  <a:lnTo>
                    <a:pt x="848" y="5469"/>
                  </a:lnTo>
                  <a:cubicBezTo>
                    <a:pt x="908" y="5469"/>
                    <a:pt x="959" y="5564"/>
                    <a:pt x="987" y="5564"/>
                  </a:cubicBezTo>
                  <a:cubicBezTo>
                    <a:pt x="1001" y="5564"/>
                    <a:pt x="1009" y="5540"/>
                    <a:pt x="1009" y="5469"/>
                  </a:cubicBezTo>
                  <a:lnTo>
                    <a:pt x="1009" y="384"/>
                  </a:lnTo>
                  <a:cubicBezTo>
                    <a:pt x="1009" y="173"/>
                    <a:pt x="938" y="0"/>
                    <a:pt x="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7080450" y="4880300"/>
              <a:ext cx="25925" cy="231100"/>
            </a:xfrm>
            <a:custGeom>
              <a:avLst/>
              <a:gdLst/>
              <a:ahLst/>
              <a:cxnLst/>
              <a:rect l="l" t="t" r="r" b="b"/>
              <a:pathLst>
                <a:path w="1037" h="9244" extrusionOk="0">
                  <a:moveTo>
                    <a:pt x="162" y="1"/>
                  </a:moveTo>
                  <a:cubicBezTo>
                    <a:pt x="72" y="1"/>
                    <a:pt x="1" y="173"/>
                    <a:pt x="1" y="386"/>
                  </a:cubicBezTo>
                  <a:lnTo>
                    <a:pt x="1" y="9149"/>
                  </a:lnTo>
                  <a:cubicBezTo>
                    <a:pt x="1" y="9220"/>
                    <a:pt x="9" y="9244"/>
                    <a:pt x="23" y="9244"/>
                  </a:cubicBezTo>
                  <a:cubicBezTo>
                    <a:pt x="51" y="9244"/>
                    <a:pt x="102" y="9149"/>
                    <a:pt x="162" y="9149"/>
                  </a:cubicBezTo>
                  <a:lnTo>
                    <a:pt x="875" y="9149"/>
                  </a:lnTo>
                  <a:cubicBezTo>
                    <a:pt x="935" y="9149"/>
                    <a:pt x="987" y="9244"/>
                    <a:pt x="1015" y="9244"/>
                  </a:cubicBezTo>
                  <a:cubicBezTo>
                    <a:pt x="1029" y="9244"/>
                    <a:pt x="1037" y="9220"/>
                    <a:pt x="1037" y="9149"/>
                  </a:cubicBezTo>
                  <a:lnTo>
                    <a:pt x="1037" y="386"/>
                  </a:lnTo>
                  <a:cubicBezTo>
                    <a:pt x="1037" y="173"/>
                    <a:pt x="963" y="1"/>
                    <a:pt x="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7128950" y="4850325"/>
              <a:ext cx="27950" cy="261075"/>
            </a:xfrm>
            <a:custGeom>
              <a:avLst/>
              <a:gdLst/>
              <a:ahLst/>
              <a:cxnLst/>
              <a:rect l="l" t="t" r="r" b="b"/>
              <a:pathLst>
                <a:path w="1118" h="10443" extrusionOk="0">
                  <a:moveTo>
                    <a:pt x="160" y="1"/>
                  </a:moveTo>
                  <a:cubicBezTo>
                    <a:pt x="72" y="1"/>
                    <a:pt x="1" y="173"/>
                    <a:pt x="1" y="384"/>
                  </a:cubicBezTo>
                  <a:lnTo>
                    <a:pt x="1" y="10348"/>
                  </a:lnTo>
                  <a:cubicBezTo>
                    <a:pt x="1" y="10419"/>
                    <a:pt x="9" y="10443"/>
                    <a:pt x="22" y="10443"/>
                  </a:cubicBezTo>
                  <a:cubicBezTo>
                    <a:pt x="50" y="10443"/>
                    <a:pt x="101" y="10348"/>
                    <a:pt x="160" y="10348"/>
                  </a:cubicBezTo>
                  <a:lnTo>
                    <a:pt x="956" y="10348"/>
                  </a:lnTo>
                  <a:cubicBezTo>
                    <a:pt x="1016" y="10348"/>
                    <a:pt x="1067" y="10443"/>
                    <a:pt x="1095" y="10443"/>
                  </a:cubicBezTo>
                  <a:cubicBezTo>
                    <a:pt x="1109" y="10443"/>
                    <a:pt x="1117" y="10419"/>
                    <a:pt x="1117" y="10348"/>
                  </a:cubicBezTo>
                  <a:lnTo>
                    <a:pt x="1117" y="384"/>
                  </a:lnTo>
                  <a:cubicBezTo>
                    <a:pt x="1117" y="173"/>
                    <a:pt x="1046" y="1"/>
                    <a:pt x="9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7177775" y="4666275"/>
              <a:ext cx="29300" cy="445125"/>
            </a:xfrm>
            <a:custGeom>
              <a:avLst/>
              <a:gdLst/>
              <a:ahLst/>
              <a:cxnLst/>
              <a:rect l="l" t="t" r="r" b="b"/>
              <a:pathLst>
                <a:path w="1172" h="17805" extrusionOk="0">
                  <a:moveTo>
                    <a:pt x="160" y="0"/>
                  </a:moveTo>
                  <a:cubicBezTo>
                    <a:pt x="72" y="0"/>
                    <a:pt x="0" y="173"/>
                    <a:pt x="0" y="385"/>
                  </a:cubicBezTo>
                  <a:lnTo>
                    <a:pt x="0" y="17710"/>
                  </a:lnTo>
                  <a:cubicBezTo>
                    <a:pt x="0" y="17781"/>
                    <a:pt x="8" y="17805"/>
                    <a:pt x="22" y="17805"/>
                  </a:cubicBezTo>
                  <a:cubicBezTo>
                    <a:pt x="50" y="17805"/>
                    <a:pt x="101" y="17710"/>
                    <a:pt x="160" y="17710"/>
                  </a:cubicBezTo>
                  <a:lnTo>
                    <a:pt x="1010" y="17710"/>
                  </a:lnTo>
                  <a:cubicBezTo>
                    <a:pt x="1070" y="17710"/>
                    <a:pt x="1122" y="17805"/>
                    <a:pt x="1150" y="17805"/>
                  </a:cubicBezTo>
                  <a:cubicBezTo>
                    <a:pt x="1164" y="17805"/>
                    <a:pt x="1172" y="17781"/>
                    <a:pt x="1172" y="17710"/>
                  </a:cubicBezTo>
                  <a:lnTo>
                    <a:pt x="1172" y="385"/>
                  </a:lnTo>
                  <a:cubicBezTo>
                    <a:pt x="1172" y="173"/>
                    <a:pt x="1100" y="0"/>
                    <a:pt x="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7228650" y="4894150"/>
              <a:ext cx="26550" cy="217250"/>
            </a:xfrm>
            <a:custGeom>
              <a:avLst/>
              <a:gdLst/>
              <a:ahLst/>
              <a:cxnLst/>
              <a:rect l="l" t="t" r="r" b="b"/>
              <a:pathLst>
                <a:path w="1062" h="8690" extrusionOk="0">
                  <a:moveTo>
                    <a:pt x="160" y="1"/>
                  </a:moveTo>
                  <a:cubicBezTo>
                    <a:pt x="72" y="1"/>
                    <a:pt x="0" y="173"/>
                    <a:pt x="0" y="384"/>
                  </a:cubicBezTo>
                  <a:lnTo>
                    <a:pt x="0" y="8595"/>
                  </a:lnTo>
                  <a:cubicBezTo>
                    <a:pt x="0" y="8666"/>
                    <a:pt x="8" y="8690"/>
                    <a:pt x="22" y="8690"/>
                  </a:cubicBezTo>
                  <a:cubicBezTo>
                    <a:pt x="50" y="8690"/>
                    <a:pt x="101" y="8595"/>
                    <a:pt x="160" y="8595"/>
                  </a:cubicBezTo>
                  <a:lnTo>
                    <a:pt x="902" y="8595"/>
                  </a:lnTo>
                  <a:cubicBezTo>
                    <a:pt x="961" y="8595"/>
                    <a:pt x="1012" y="8690"/>
                    <a:pt x="1040" y="8690"/>
                  </a:cubicBezTo>
                  <a:cubicBezTo>
                    <a:pt x="1054" y="8690"/>
                    <a:pt x="1062" y="8666"/>
                    <a:pt x="1062" y="8595"/>
                  </a:cubicBezTo>
                  <a:lnTo>
                    <a:pt x="1062" y="384"/>
                  </a:lnTo>
                  <a:cubicBezTo>
                    <a:pt x="1062" y="173"/>
                    <a:pt x="990" y="1"/>
                    <a:pt x="9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9" name="Google Shape;1079;p54"/>
          <p:cNvSpPr/>
          <p:nvPr/>
        </p:nvSpPr>
        <p:spPr>
          <a:xfrm flipH="1">
            <a:off x="-8775" y="4246350"/>
            <a:ext cx="9198600" cy="623175"/>
          </a:xfrm>
          <a:custGeom>
            <a:avLst/>
            <a:gdLst/>
            <a:ahLst/>
            <a:cxnLst/>
            <a:rect l="l" t="t" r="r" b="b"/>
            <a:pathLst>
              <a:path w="367944" h="24927" extrusionOk="0">
                <a:moveTo>
                  <a:pt x="0" y="19661"/>
                </a:moveTo>
                <a:lnTo>
                  <a:pt x="30194" y="24927"/>
                </a:lnTo>
                <a:lnTo>
                  <a:pt x="76538" y="8426"/>
                </a:lnTo>
                <a:lnTo>
                  <a:pt x="108136" y="24927"/>
                </a:lnTo>
                <a:lnTo>
                  <a:pt x="167822" y="2458"/>
                </a:lnTo>
                <a:lnTo>
                  <a:pt x="207495" y="24927"/>
                </a:lnTo>
                <a:lnTo>
                  <a:pt x="225401" y="13693"/>
                </a:lnTo>
                <a:lnTo>
                  <a:pt x="242956" y="23874"/>
                </a:lnTo>
                <a:lnTo>
                  <a:pt x="293513" y="0"/>
                </a:lnTo>
                <a:lnTo>
                  <a:pt x="346879" y="24927"/>
                </a:lnTo>
                <a:lnTo>
                  <a:pt x="367944" y="16852"/>
                </a:ln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080" name="Google Shape;1080;p54"/>
          <p:cNvGrpSpPr/>
          <p:nvPr/>
        </p:nvGrpSpPr>
        <p:grpSpPr>
          <a:xfrm>
            <a:off x="-1" y="4935256"/>
            <a:ext cx="9144134" cy="129765"/>
            <a:chOff x="237925" y="603400"/>
            <a:chExt cx="3162200" cy="44875"/>
          </a:xfrm>
        </p:grpSpPr>
        <p:sp>
          <p:nvSpPr>
            <p:cNvPr id="1081" name="Google Shape;1081;p54"/>
            <p:cNvSpPr/>
            <p:nvPr/>
          </p:nvSpPr>
          <p:spPr>
            <a:xfrm>
              <a:off x="238125" y="603400"/>
              <a:ext cx="3162000" cy="7850"/>
            </a:xfrm>
            <a:custGeom>
              <a:avLst/>
              <a:gdLst/>
              <a:ahLst/>
              <a:cxnLst/>
              <a:rect l="l" t="t" r="r" b="b"/>
              <a:pathLst>
                <a:path w="126480" h="314" extrusionOk="0">
                  <a:moveTo>
                    <a:pt x="0" y="0"/>
                  </a:moveTo>
                  <a:lnTo>
                    <a:pt x="0" y="314"/>
                  </a:lnTo>
                  <a:lnTo>
                    <a:pt x="126479" y="314"/>
                  </a:lnTo>
                  <a:lnTo>
                    <a:pt x="1264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37925" y="636525"/>
              <a:ext cx="3147200" cy="11750"/>
            </a:xfrm>
            <a:custGeom>
              <a:avLst/>
              <a:gdLst/>
              <a:ahLst/>
              <a:cxnLst/>
              <a:rect l="l" t="t" r="r" b="b"/>
              <a:pathLst>
                <a:path w="125888" h="470" extrusionOk="0">
                  <a:moveTo>
                    <a:pt x="1" y="1"/>
                  </a:moveTo>
                  <a:lnTo>
                    <a:pt x="1" y="470"/>
                  </a:lnTo>
                  <a:lnTo>
                    <a:pt x="157" y="470"/>
                  </a:lnTo>
                  <a:lnTo>
                    <a:pt x="157" y="1"/>
                  </a:lnTo>
                  <a:close/>
                  <a:moveTo>
                    <a:pt x="947" y="1"/>
                  </a:moveTo>
                  <a:lnTo>
                    <a:pt x="947" y="470"/>
                  </a:lnTo>
                  <a:lnTo>
                    <a:pt x="1095" y="470"/>
                  </a:lnTo>
                  <a:lnTo>
                    <a:pt x="1103" y="1"/>
                  </a:lnTo>
                  <a:close/>
                  <a:moveTo>
                    <a:pt x="1876" y="1"/>
                  </a:moveTo>
                  <a:lnTo>
                    <a:pt x="1876" y="470"/>
                  </a:lnTo>
                  <a:lnTo>
                    <a:pt x="2032" y="470"/>
                  </a:lnTo>
                  <a:lnTo>
                    <a:pt x="2032" y="1"/>
                  </a:lnTo>
                  <a:close/>
                  <a:moveTo>
                    <a:pt x="2815" y="1"/>
                  </a:moveTo>
                  <a:lnTo>
                    <a:pt x="2815" y="470"/>
                  </a:lnTo>
                  <a:lnTo>
                    <a:pt x="2971" y="470"/>
                  </a:lnTo>
                  <a:lnTo>
                    <a:pt x="2971" y="1"/>
                  </a:lnTo>
                  <a:close/>
                  <a:moveTo>
                    <a:pt x="3754" y="1"/>
                  </a:moveTo>
                  <a:lnTo>
                    <a:pt x="3754" y="470"/>
                  </a:lnTo>
                  <a:lnTo>
                    <a:pt x="3909" y="470"/>
                  </a:lnTo>
                  <a:lnTo>
                    <a:pt x="3909" y="1"/>
                  </a:lnTo>
                  <a:close/>
                  <a:moveTo>
                    <a:pt x="4692" y="1"/>
                  </a:moveTo>
                  <a:lnTo>
                    <a:pt x="4692" y="470"/>
                  </a:lnTo>
                  <a:lnTo>
                    <a:pt x="4848" y="470"/>
                  </a:lnTo>
                  <a:lnTo>
                    <a:pt x="4848" y="1"/>
                  </a:lnTo>
                  <a:close/>
                  <a:moveTo>
                    <a:pt x="5631" y="1"/>
                  </a:moveTo>
                  <a:lnTo>
                    <a:pt x="5631" y="470"/>
                  </a:lnTo>
                  <a:lnTo>
                    <a:pt x="5787" y="470"/>
                  </a:lnTo>
                  <a:lnTo>
                    <a:pt x="5787" y="1"/>
                  </a:lnTo>
                  <a:close/>
                  <a:moveTo>
                    <a:pt x="6570" y="1"/>
                  </a:moveTo>
                  <a:lnTo>
                    <a:pt x="6570" y="470"/>
                  </a:lnTo>
                  <a:lnTo>
                    <a:pt x="6725" y="470"/>
                  </a:lnTo>
                  <a:lnTo>
                    <a:pt x="6725" y="1"/>
                  </a:lnTo>
                  <a:close/>
                  <a:moveTo>
                    <a:pt x="7506" y="1"/>
                  </a:moveTo>
                  <a:lnTo>
                    <a:pt x="7506" y="470"/>
                  </a:lnTo>
                  <a:lnTo>
                    <a:pt x="7664" y="470"/>
                  </a:lnTo>
                  <a:lnTo>
                    <a:pt x="7664" y="1"/>
                  </a:lnTo>
                  <a:close/>
                  <a:moveTo>
                    <a:pt x="8445" y="1"/>
                  </a:moveTo>
                  <a:lnTo>
                    <a:pt x="8445" y="470"/>
                  </a:lnTo>
                  <a:lnTo>
                    <a:pt x="8601" y="470"/>
                  </a:lnTo>
                  <a:lnTo>
                    <a:pt x="8601" y="1"/>
                  </a:lnTo>
                  <a:close/>
                  <a:moveTo>
                    <a:pt x="9384" y="1"/>
                  </a:moveTo>
                  <a:lnTo>
                    <a:pt x="9384" y="470"/>
                  </a:lnTo>
                  <a:lnTo>
                    <a:pt x="9540" y="470"/>
                  </a:lnTo>
                  <a:lnTo>
                    <a:pt x="9540" y="1"/>
                  </a:lnTo>
                  <a:close/>
                  <a:moveTo>
                    <a:pt x="10328" y="1"/>
                  </a:moveTo>
                  <a:lnTo>
                    <a:pt x="10328" y="470"/>
                  </a:lnTo>
                  <a:lnTo>
                    <a:pt x="10478" y="470"/>
                  </a:lnTo>
                  <a:lnTo>
                    <a:pt x="10486" y="1"/>
                  </a:lnTo>
                  <a:close/>
                  <a:moveTo>
                    <a:pt x="11259" y="1"/>
                  </a:moveTo>
                  <a:lnTo>
                    <a:pt x="11259" y="470"/>
                  </a:lnTo>
                  <a:lnTo>
                    <a:pt x="11417" y="470"/>
                  </a:lnTo>
                  <a:lnTo>
                    <a:pt x="11417" y="1"/>
                  </a:lnTo>
                  <a:close/>
                  <a:moveTo>
                    <a:pt x="12198" y="1"/>
                  </a:moveTo>
                  <a:lnTo>
                    <a:pt x="12198" y="470"/>
                  </a:lnTo>
                  <a:lnTo>
                    <a:pt x="12354" y="470"/>
                  </a:lnTo>
                  <a:lnTo>
                    <a:pt x="12354" y="1"/>
                  </a:lnTo>
                  <a:close/>
                  <a:moveTo>
                    <a:pt x="13137" y="1"/>
                  </a:moveTo>
                  <a:lnTo>
                    <a:pt x="13137" y="470"/>
                  </a:lnTo>
                  <a:lnTo>
                    <a:pt x="13292" y="470"/>
                  </a:lnTo>
                  <a:lnTo>
                    <a:pt x="13298" y="1"/>
                  </a:lnTo>
                  <a:close/>
                  <a:moveTo>
                    <a:pt x="14075" y="1"/>
                  </a:moveTo>
                  <a:lnTo>
                    <a:pt x="14075" y="470"/>
                  </a:lnTo>
                  <a:lnTo>
                    <a:pt x="14231" y="470"/>
                  </a:lnTo>
                  <a:lnTo>
                    <a:pt x="14238" y="1"/>
                  </a:lnTo>
                  <a:close/>
                  <a:moveTo>
                    <a:pt x="15012" y="1"/>
                  </a:moveTo>
                  <a:lnTo>
                    <a:pt x="15012" y="470"/>
                  </a:lnTo>
                  <a:lnTo>
                    <a:pt x="15170" y="470"/>
                  </a:lnTo>
                  <a:lnTo>
                    <a:pt x="15170" y="1"/>
                  </a:lnTo>
                  <a:close/>
                  <a:moveTo>
                    <a:pt x="15956" y="1"/>
                  </a:moveTo>
                  <a:lnTo>
                    <a:pt x="15956" y="470"/>
                  </a:lnTo>
                  <a:lnTo>
                    <a:pt x="16107" y="470"/>
                  </a:lnTo>
                  <a:lnTo>
                    <a:pt x="16114" y="1"/>
                  </a:lnTo>
                  <a:close/>
                  <a:moveTo>
                    <a:pt x="16897" y="1"/>
                  </a:moveTo>
                  <a:lnTo>
                    <a:pt x="16897" y="470"/>
                  </a:lnTo>
                  <a:lnTo>
                    <a:pt x="17045" y="470"/>
                  </a:lnTo>
                  <a:lnTo>
                    <a:pt x="17053" y="1"/>
                  </a:lnTo>
                  <a:close/>
                  <a:moveTo>
                    <a:pt x="17828" y="1"/>
                  </a:moveTo>
                  <a:lnTo>
                    <a:pt x="17828" y="470"/>
                  </a:lnTo>
                  <a:lnTo>
                    <a:pt x="17986" y="470"/>
                  </a:lnTo>
                  <a:lnTo>
                    <a:pt x="17986" y="1"/>
                  </a:lnTo>
                  <a:close/>
                  <a:moveTo>
                    <a:pt x="18767" y="1"/>
                  </a:moveTo>
                  <a:lnTo>
                    <a:pt x="18767" y="470"/>
                  </a:lnTo>
                  <a:lnTo>
                    <a:pt x="18923" y="470"/>
                  </a:lnTo>
                  <a:lnTo>
                    <a:pt x="18923" y="1"/>
                  </a:lnTo>
                  <a:close/>
                  <a:moveTo>
                    <a:pt x="19706" y="1"/>
                  </a:moveTo>
                  <a:lnTo>
                    <a:pt x="19706" y="470"/>
                  </a:lnTo>
                  <a:lnTo>
                    <a:pt x="19861" y="470"/>
                  </a:lnTo>
                  <a:lnTo>
                    <a:pt x="19861" y="1"/>
                  </a:lnTo>
                  <a:close/>
                  <a:moveTo>
                    <a:pt x="20644" y="1"/>
                  </a:moveTo>
                  <a:lnTo>
                    <a:pt x="20644" y="470"/>
                  </a:lnTo>
                  <a:lnTo>
                    <a:pt x="20800" y="470"/>
                  </a:lnTo>
                  <a:lnTo>
                    <a:pt x="20800" y="1"/>
                  </a:lnTo>
                  <a:close/>
                  <a:moveTo>
                    <a:pt x="21581" y="1"/>
                  </a:moveTo>
                  <a:lnTo>
                    <a:pt x="21581" y="470"/>
                  </a:lnTo>
                  <a:lnTo>
                    <a:pt x="21739" y="470"/>
                  </a:lnTo>
                  <a:lnTo>
                    <a:pt x="21739" y="1"/>
                  </a:lnTo>
                  <a:close/>
                  <a:moveTo>
                    <a:pt x="22520" y="1"/>
                  </a:moveTo>
                  <a:lnTo>
                    <a:pt x="22520" y="470"/>
                  </a:lnTo>
                  <a:lnTo>
                    <a:pt x="22676" y="470"/>
                  </a:lnTo>
                  <a:lnTo>
                    <a:pt x="22676" y="1"/>
                  </a:lnTo>
                  <a:close/>
                  <a:moveTo>
                    <a:pt x="23458" y="1"/>
                  </a:moveTo>
                  <a:lnTo>
                    <a:pt x="23458" y="470"/>
                  </a:lnTo>
                  <a:lnTo>
                    <a:pt x="23614" y="470"/>
                  </a:lnTo>
                  <a:lnTo>
                    <a:pt x="23614" y="1"/>
                  </a:lnTo>
                  <a:close/>
                  <a:moveTo>
                    <a:pt x="24397" y="1"/>
                  </a:moveTo>
                  <a:lnTo>
                    <a:pt x="24397" y="470"/>
                  </a:lnTo>
                  <a:lnTo>
                    <a:pt x="24553" y="470"/>
                  </a:lnTo>
                  <a:lnTo>
                    <a:pt x="24553" y="1"/>
                  </a:lnTo>
                  <a:close/>
                  <a:moveTo>
                    <a:pt x="25334" y="1"/>
                  </a:moveTo>
                  <a:lnTo>
                    <a:pt x="25334" y="470"/>
                  </a:lnTo>
                  <a:lnTo>
                    <a:pt x="25492" y="470"/>
                  </a:lnTo>
                  <a:lnTo>
                    <a:pt x="25492" y="1"/>
                  </a:lnTo>
                  <a:close/>
                  <a:moveTo>
                    <a:pt x="26273" y="1"/>
                  </a:moveTo>
                  <a:lnTo>
                    <a:pt x="26273" y="470"/>
                  </a:lnTo>
                  <a:lnTo>
                    <a:pt x="26428" y="470"/>
                  </a:lnTo>
                  <a:lnTo>
                    <a:pt x="26428" y="1"/>
                  </a:lnTo>
                  <a:close/>
                  <a:moveTo>
                    <a:pt x="27211" y="1"/>
                  </a:moveTo>
                  <a:lnTo>
                    <a:pt x="27211" y="470"/>
                  </a:lnTo>
                  <a:lnTo>
                    <a:pt x="27367" y="470"/>
                  </a:lnTo>
                  <a:lnTo>
                    <a:pt x="27367" y="1"/>
                  </a:lnTo>
                  <a:close/>
                  <a:moveTo>
                    <a:pt x="28150" y="1"/>
                  </a:moveTo>
                  <a:lnTo>
                    <a:pt x="28150" y="470"/>
                  </a:lnTo>
                  <a:lnTo>
                    <a:pt x="28306" y="470"/>
                  </a:lnTo>
                  <a:lnTo>
                    <a:pt x="28306" y="1"/>
                  </a:lnTo>
                  <a:close/>
                  <a:moveTo>
                    <a:pt x="29087" y="1"/>
                  </a:moveTo>
                  <a:lnTo>
                    <a:pt x="29087" y="470"/>
                  </a:lnTo>
                  <a:lnTo>
                    <a:pt x="29244" y="470"/>
                  </a:lnTo>
                  <a:lnTo>
                    <a:pt x="29248" y="1"/>
                  </a:lnTo>
                  <a:close/>
                  <a:moveTo>
                    <a:pt x="30027" y="1"/>
                  </a:moveTo>
                  <a:lnTo>
                    <a:pt x="30027" y="470"/>
                  </a:lnTo>
                  <a:lnTo>
                    <a:pt x="30183" y="470"/>
                  </a:lnTo>
                  <a:lnTo>
                    <a:pt x="30189" y="1"/>
                  </a:lnTo>
                  <a:close/>
                  <a:moveTo>
                    <a:pt x="30966" y="1"/>
                  </a:moveTo>
                  <a:lnTo>
                    <a:pt x="30966" y="470"/>
                  </a:lnTo>
                  <a:lnTo>
                    <a:pt x="31122" y="470"/>
                  </a:lnTo>
                  <a:lnTo>
                    <a:pt x="31122" y="1"/>
                  </a:lnTo>
                  <a:close/>
                  <a:moveTo>
                    <a:pt x="31907" y="1"/>
                  </a:moveTo>
                  <a:lnTo>
                    <a:pt x="31907" y="470"/>
                  </a:lnTo>
                  <a:lnTo>
                    <a:pt x="32061" y="470"/>
                  </a:lnTo>
                  <a:lnTo>
                    <a:pt x="32064" y="1"/>
                  </a:lnTo>
                  <a:close/>
                  <a:moveTo>
                    <a:pt x="32847" y="1"/>
                  </a:moveTo>
                  <a:lnTo>
                    <a:pt x="32847" y="470"/>
                  </a:lnTo>
                  <a:lnTo>
                    <a:pt x="32997" y="470"/>
                  </a:lnTo>
                  <a:lnTo>
                    <a:pt x="33003" y="1"/>
                  </a:lnTo>
                  <a:close/>
                  <a:moveTo>
                    <a:pt x="33780" y="1"/>
                  </a:moveTo>
                  <a:lnTo>
                    <a:pt x="33780" y="470"/>
                  </a:lnTo>
                  <a:lnTo>
                    <a:pt x="33936" y="470"/>
                  </a:lnTo>
                  <a:lnTo>
                    <a:pt x="33936" y="1"/>
                  </a:lnTo>
                  <a:close/>
                  <a:moveTo>
                    <a:pt x="34719" y="1"/>
                  </a:moveTo>
                  <a:lnTo>
                    <a:pt x="34719" y="470"/>
                  </a:lnTo>
                  <a:lnTo>
                    <a:pt x="34875" y="470"/>
                  </a:lnTo>
                  <a:lnTo>
                    <a:pt x="34875" y="1"/>
                  </a:lnTo>
                  <a:close/>
                  <a:moveTo>
                    <a:pt x="35656" y="1"/>
                  </a:moveTo>
                  <a:lnTo>
                    <a:pt x="35656" y="470"/>
                  </a:lnTo>
                  <a:lnTo>
                    <a:pt x="35813" y="470"/>
                  </a:lnTo>
                  <a:lnTo>
                    <a:pt x="35813" y="1"/>
                  </a:lnTo>
                  <a:close/>
                  <a:moveTo>
                    <a:pt x="36594" y="1"/>
                  </a:moveTo>
                  <a:lnTo>
                    <a:pt x="36594" y="470"/>
                  </a:lnTo>
                  <a:lnTo>
                    <a:pt x="36750" y="470"/>
                  </a:lnTo>
                  <a:lnTo>
                    <a:pt x="36750" y="1"/>
                  </a:lnTo>
                  <a:close/>
                  <a:moveTo>
                    <a:pt x="37533" y="1"/>
                  </a:moveTo>
                  <a:lnTo>
                    <a:pt x="37533" y="470"/>
                  </a:lnTo>
                  <a:lnTo>
                    <a:pt x="37689" y="470"/>
                  </a:lnTo>
                  <a:lnTo>
                    <a:pt x="37689" y="1"/>
                  </a:lnTo>
                  <a:close/>
                  <a:moveTo>
                    <a:pt x="38472" y="1"/>
                  </a:moveTo>
                  <a:lnTo>
                    <a:pt x="38472" y="470"/>
                  </a:lnTo>
                  <a:lnTo>
                    <a:pt x="38628" y="470"/>
                  </a:lnTo>
                  <a:lnTo>
                    <a:pt x="38628" y="1"/>
                  </a:lnTo>
                  <a:close/>
                  <a:moveTo>
                    <a:pt x="39409" y="1"/>
                  </a:moveTo>
                  <a:lnTo>
                    <a:pt x="39409" y="470"/>
                  </a:lnTo>
                  <a:lnTo>
                    <a:pt x="39566" y="470"/>
                  </a:lnTo>
                  <a:lnTo>
                    <a:pt x="39566" y="1"/>
                  </a:lnTo>
                  <a:close/>
                  <a:moveTo>
                    <a:pt x="40347" y="1"/>
                  </a:moveTo>
                  <a:lnTo>
                    <a:pt x="40347" y="470"/>
                  </a:lnTo>
                  <a:lnTo>
                    <a:pt x="40503" y="470"/>
                  </a:lnTo>
                  <a:lnTo>
                    <a:pt x="40503" y="1"/>
                  </a:lnTo>
                  <a:close/>
                  <a:moveTo>
                    <a:pt x="41286" y="1"/>
                  </a:moveTo>
                  <a:lnTo>
                    <a:pt x="41286" y="470"/>
                  </a:lnTo>
                  <a:lnTo>
                    <a:pt x="41442" y="470"/>
                  </a:lnTo>
                  <a:lnTo>
                    <a:pt x="41442" y="1"/>
                  </a:lnTo>
                  <a:close/>
                  <a:moveTo>
                    <a:pt x="42225" y="1"/>
                  </a:moveTo>
                  <a:lnTo>
                    <a:pt x="42225" y="470"/>
                  </a:lnTo>
                  <a:lnTo>
                    <a:pt x="42380" y="470"/>
                  </a:lnTo>
                  <a:lnTo>
                    <a:pt x="42380" y="1"/>
                  </a:lnTo>
                  <a:close/>
                  <a:moveTo>
                    <a:pt x="43163" y="1"/>
                  </a:moveTo>
                  <a:lnTo>
                    <a:pt x="43163" y="470"/>
                  </a:lnTo>
                  <a:lnTo>
                    <a:pt x="43319" y="470"/>
                  </a:lnTo>
                  <a:lnTo>
                    <a:pt x="43319" y="1"/>
                  </a:lnTo>
                  <a:close/>
                  <a:moveTo>
                    <a:pt x="44102" y="1"/>
                  </a:moveTo>
                  <a:lnTo>
                    <a:pt x="44102" y="470"/>
                  </a:lnTo>
                  <a:lnTo>
                    <a:pt x="44258" y="470"/>
                  </a:lnTo>
                  <a:lnTo>
                    <a:pt x="44258" y="1"/>
                  </a:lnTo>
                  <a:close/>
                  <a:moveTo>
                    <a:pt x="45041" y="1"/>
                  </a:moveTo>
                  <a:lnTo>
                    <a:pt x="45041" y="470"/>
                  </a:lnTo>
                  <a:lnTo>
                    <a:pt x="45196" y="470"/>
                  </a:lnTo>
                  <a:lnTo>
                    <a:pt x="45198" y="1"/>
                  </a:lnTo>
                  <a:close/>
                  <a:moveTo>
                    <a:pt x="45977" y="1"/>
                  </a:moveTo>
                  <a:lnTo>
                    <a:pt x="45977" y="470"/>
                  </a:lnTo>
                  <a:lnTo>
                    <a:pt x="46135" y="470"/>
                  </a:lnTo>
                  <a:lnTo>
                    <a:pt x="46139" y="1"/>
                  </a:lnTo>
                  <a:close/>
                  <a:moveTo>
                    <a:pt x="46916" y="1"/>
                  </a:moveTo>
                  <a:lnTo>
                    <a:pt x="46916" y="470"/>
                  </a:lnTo>
                  <a:lnTo>
                    <a:pt x="47072" y="470"/>
                  </a:lnTo>
                  <a:lnTo>
                    <a:pt x="47072" y="1"/>
                  </a:lnTo>
                  <a:close/>
                  <a:moveTo>
                    <a:pt x="47857" y="1"/>
                  </a:moveTo>
                  <a:lnTo>
                    <a:pt x="47857" y="470"/>
                  </a:lnTo>
                  <a:lnTo>
                    <a:pt x="48011" y="470"/>
                  </a:lnTo>
                  <a:lnTo>
                    <a:pt x="48014" y="1"/>
                  </a:lnTo>
                  <a:close/>
                  <a:moveTo>
                    <a:pt x="48797" y="1"/>
                  </a:moveTo>
                  <a:lnTo>
                    <a:pt x="48797" y="470"/>
                  </a:lnTo>
                  <a:lnTo>
                    <a:pt x="48949" y="470"/>
                  </a:lnTo>
                  <a:lnTo>
                    <a:pt x="48953" y="1"/>
                  </a:lnTo>
                  <a:close/>
                  <a:moveTo>
                    <a:pt x="49730" y="1"/>
                  </a:moveTo>
                  <a:lnTo>
                    <a:pt x="49730" y="470"/>
                  </a:lnTo>
                  <a:lnTo>
                    <a:pt x="49888" y="470"/>
                  </a:lnTo>
                  <a:lnTo>
                    <a:pt x="49888" y="1"/>
                  </a:lnTo>
                  <a:close/>
                  <a:moveTo>
                    <a:pt x="50669" y="1"/>
                  </a:moveTo>
                  <a:lnTo>
                    <a:pt x="50669" y="470"/>
                  </a:lnTo>
                  <a:lnTo>
                    <a:pt x="50825" y="470"/>
                  </a:lnTo>
                  <a:lnTo>
                    <a:pt x="50825" y="1"/>
                  </a:lnTo>
                  <a:close/>
                  <a:moveTo>
                    <a:pt x="51608" y="1"/>
                  </a:moveTo>
                  <a:lnTo>
                    <a:pt x="51608" y="470"/>
                  </a:lnTo>
                  <a:lnTo>
                    <a:pt x="51764" y="470"/>
                  </a:lnTo>
                  <a:lnTo>
                    <a:pt x="51764" y="1"/>
                  </a:lnTo>
                  <a:close/>
                  <a:moveTo>
                    <a:pt x="52546" y="1"/>
                  </a:moveTo>
                  <a:lnTo>
                    <a:pt x="52546" y="470"/>
                  </a:lnTo>
                  <a:lnTo>
                    <a:pt x="52702" y="470"/>
                  </a:lnTo>
                  <a:lnTo>
                    <a:pt x="52702" y="1"/>
                  </a:lnTo>
                  <a:close/>
                  <a:moveTo>
                    <a:pt x="53483" y="1"/>
                  </a:moveTo>
                  <a:lnTo>
                    <a:pt x="53483" y="470"/>
                  </a:lnTo>
                  <a:lnTo>
                    <a:pt x="53641" y="470"/>
                  </a:lnTo>
                  <a:lnTo>
                    <a:pt x="53641" y="1"/>
                  </a:lnTo>
                  <a:close/>
                  <a:moveTo>
                    <a:pt x="54422" y="1"/>
                  </a:moveTo>
                  <a:lnTo>
                    <a:pt x="54422" y="470"/>
                  </a:lnTo>
                  <a:lnTo>
                    <a:pt x="54578" y="470"/>
                  </a:lnTo>
                  <a:lnTo>
                    <a:pt x="54578" y="1"/>
                  </a:lnTo>
                  <a:close/>
                  <a:moveTo>
                    <a:pt x="55362" y="1"/>
                  </a:moveTo>
                  <a:lnTo>
                    <a:pt x="55362" y="470"/>
                  </a:lnTo>
                  <a:lnTo>
                    <a:pt x="55518" y="470"/>
                  </a:lnTo>
                  <a:lnTo>
                    <a:pt x="55518" y="1"/>
                  </a:lnTo>
                  <a:close/>
                  <a:moveTo>
                    <a:pt x="56299" y="1"/>
                  </a:moveTo>
                  <a:lnTo>
                    <a:pt x="56299" y="470"/>
                  </a:lnTo>
                  <a:lnTo>
                    <a:pt x="56457" y="470"/>
                  </a:lnTo>
                  <a:lnTo>
                    <a:pt x="56457" y="1"/>
                  </a:lnTo>
                  <a:close/>
                  <a:moveTo>
                    <a:pt x="57238" y="1"/>
                  </a:moveTo>
                  <a:lnTo>
                    <a:pt x="57238" y="470"/>
                  </a:lnTo>
                  <a:lnTo>
                    <a:pt x="57394" y="470"/>
                  </a:lnTo>
                  <a:lnTo>
                    <a:pt x="57394" y="1"/>
                  </a:lnTo>
                  <a:close/>
                  <a:moveTo>
                    <a:pt x="58177" y="1"/>
                  </a:moveTo>
                  <a:lnTo>
                    <a:pt x="58177" y="470"/>
                  </a:lnTo>
                  <a:lnTo>
                    <a:pt x="58332" y="470"/>
                  </a:lnTo>
                  <a:lnTo>
                    <a:pt x="58332" y="1"/>
                  </a:lnTo>
                  <a:close/>
                  <a:moveTo>
                    <a:pt x="59115" y="1"/>
                  </a:moveTo>
                  <a:lnTo>
                    <a:pt x="59115" y="470"/>
                  </a:lnTo>
                  <a:lnTo>
                    <a:pt x="59271" y="470"/>
                  </a:lnTo>
                  <a:lnTo>
                    <a:pt x="59271" y="1"/>
                  </a:lnTo>
                  <a:close/>
                  <a:moveTo>
                    <a:pt x="60052" y="1"/>
                  </a:moveTo>
                  <a:lnTo>
                    <a:pt x="60052" y="470"/>
                  </a:lnTo>
                  <a:lnTo>
                    <a:pt x="60210" y="470"/>
                  </a:lnTo>
                  <a:lnTo>
                    <a:pt x="60210" y="1"/>
                  </a:lnTo>
                  <a:close/>
                  <a:moveTo>
                    <a:pt x="60991" y="1"/>
                  </a:moveTo>
                  <a:lnTo>
                    <a:pt x="60991" y="470"/>
                  </a:lnTo>
                  <a:lnTo>
                    <a:pt x="61147" y="470"/>
                  </a:lnTo>
                  <a:lnTo>
                    <a:pt x="61148" y="1"/>
                  </a:lnTo>
                  <a:close/>
                  <a:moveTo>
                    <a:pt x="61929" y="1"/>
                  </a:moveTo>
                  <a:lnTo>
                    <a:pt x="61929" y="470"/>
                  </a:lnTo>
                  <a:lnTo>
                    <a:pt x="62085" y="470"/>
                  </a:lnTo>
                  <a:lnTo>
                    <a:pt x="62089" y="1"/>
                  </a:lnTo>
                  <a:close/>
                  <a:moveTo>
                    <a:pt x="62868" y="1"/>
                  </a:moveTo>
                  <a:lnTo>
                    <a:pt x="62868" y="470"/>
                  </a:lnTo>
                  <a:lnTo>
                    <a:pt x="63024" y="470"/>
                  </a:lnTo>
                  <a:lnTo>
                    <a:pt x="63024" y="1"/>
                  </a:lnTo>
                  <a:close/>
                  <a:moveTo>
                    <a:pt x="63807" y="1"/>
                  </a:moveTo>
                  <a:lnTo>
                    <a:pt x="63807" y="470"/>
                  </a:lnTo>
                  <a:lnTo>
                    <a:pt x="63963" y="470"/>
                  </a:lnTo>
                  <a:lnTo>
                    <a:pt x="63965" y="1"/>
                  </a:lnTo>
                  <a:close/>
                  <a:moveTo>
                    <a:pt x="64747" y="1"/>
                  </a:moveTo>
                  <a:lnTo>
                    <a:pt x="64747" y="470"/>
                  </a:lnTo>
                  <a:lnTo>
                    <a:pt x="64901" y="470"/>
                  </a:lnTo>
                  <a:lnTo>
                    <a:pt x="64903" y="1"/>
                  </a:lnTo>
                  <a:close/>
                  <a:moveTo>
                    <a:pt x="65682" y="1"/>
                  </a:moveTo>
                  <a:lnTo>
                    <a:pt x="65682" y="470"/>
                  </a:lnTo>
                  <a:lnTo>
                    <a:pt x="65838" y="470"/>
                  </a:lnTo>
                  <a:lnTo>
                    <a:pt x="65838" y="1"/>
                  </a:lnTo>
                  <a:close/>
                  <a:moveTo>
                    <a:pt x="66621" y="1"/>
                  </a:moveTo>
                  <a:lnTo>
                    <a:pt x="66621" y="470"/>
                  </a:lnTo>
                  <a:lnTo>
                    <a:pt x="66777" y="470"/>
                  </a:lnTo>
                  <a:lnTo>
                    <a:pt x="66777" y="1"/>
                  </a:lnTo>
                  <a:close/>
                  <a:moveTo>
                    <a:pt x="67560" y="1"/>
                  </a:moveTo>
                  <a:lnTo>
                    <a:pt x="67560" y="470"/>
                  </a:lnTo>
                  <a:lnTo>
                    <a:pt x="67716" y="470"/>
                  </a:lnTo>
                  <a:lnTo>
                    <a:pt x="67716" y="1"/>
                  </a:lnTo>
                  <a:close/>
                  <a:moveTo>
                    <a:pt x="68497" y="1"/>
                  </a:moveTo>
                  <a:lnTo>
                    <a:pt x="68497" y="470"/>
                  </a:lnTo>
                  <a:lnTo>
                    <a:pt x="68652" y="470"/>
                  </a:lnTo>
                  <a:lnTo>
                    <a:pt x="68652" y="1"/>
                  </a:lnTo>
                  <a:close/>
                  <a:moveTo>
                    <a:pt x="69435" y="1"/>
                  </a:moveTo>
                  <a:lnTo>
                    <a:pt x="69435" y="470"/>
                  </a:lnTo>
                  <a:lnTo>
                    <a:pt x="69591" y="470"/>
                  </a:lnTo>
                  <a:lnTo>
                    <a:pt x="69591" y="1"/>
                  </a:lnTo>
                  <a:close/>
                  <a:moveTo>
                    <a:pt x="70374" y="1"/>
                  </a:moveTo>
                  <a:lnTo>
                    <a:pt x="70374" y="470"/>
                  </a:lnTo>
                  <a:lnTo>
                    <a:pt x="70530" y="470"/>
                  </a:lnTo>
                  <a:lnTo>
                    <a:pt x="70530" y="1"/>
                  </a:lnTo>
                  <a:close/>
                  <a:moveTo>
                    <a:pt x="71311" y="1"/>
                  </a:moveTo>
                  <a:lnTo>
                    <a:pt x="71311" y="470"/>
                  </a:lnTo>
                  <a:lnTo>
                    <a:pt x="71468" y="470"/>
                  </a:lnTo>
                  <a:lnTo>
                    <a:pt x="71468" y="1"/>
                  </a:lnTo>
                  <a:close/>
                  <a:moveTo>
                    <a:pt x="72249" y="1"/>
                  </a:moveTo>
                  <a:lnTo>
                    <a:pt x="72249" y="470"/>
                  </a:lnTo>
                  <a:lnTo>
                    <a:pt x="72405" y="470"/>
                  </a:lnTo>
                  <a:lnTo>
                    <a:pt x="72405" y="1"/>
                  </a:lnTo>
                  <a:close/>
                  <a:moveTo>
                    <a:pt x="73188" y="1"/>
                  </a:moveTo>
                  <a:lnTo>
                    <a:pt x="73188" y="470"/>
                  </a:lnTo>
                  <a:lnTo>
                    <a:pt x="73344" y="470"/>
                  </a:lnTo>
                  <a:lnTo>
                    <a:pt x="73344" y="1"/>
                  </a:lnTo>
                  <a:close/>
                  <a:moveTo>
                    <a:pt x="74127" y="1"/>
                  </a:moveTo>
                  <a:lnTo>
                    <a:pt x="74127" y="470"/>
                  </a:lnTo>
                  <a:lnTo>
                    <a:pt x="74283" y="470"/>
                  </a:lnTo>
                  <a:lnTo>
                    <a:pt x="74283" y="1"/>
                  </a:lnTo>
                  <a:close/>
                  <a:moveTo>
                    <a:pt x="75064" y="1"/>
                  </a:moveTo>
                  <a:lnTo>
                    <a:pt x="75064" y="470"/>
                  </a:lnTo>
                  <a:lnTo>
                    <a:pt x="75221" y="470"/>
                  </a:lnTo>
                  <a:lnTo>
                    <a:pt x="75221" y="1"/>
                  </a:lnTo>
                  <a:close/>
                  <a:moveTo>
                    <a:pt x="76002" y="1"/>
                  </a:moveTo>
                  <a:lnTo>
                    <a:pt x="76002" y="470"/>
                  </a:lnTo>
                  <a:lnTo>
                    <a:pt x="76158" y="470"/>
                  </a:lnTo>
                  <a:lnTo>
                    <a:pt x="76158" y="1"/>
                  </a:lnTo>
                  <a:close/>
                  <a:moveTo>
                    <a:pt x="76943" y="1"/>
                  </a:moveTo>
                  <a:lnTo>
                    <a:pt x="76943" y="470"/>
                  </a:lnTo>
                  <a:lnTo>
                    <a:pt x="77099" y="470"/>
                  </a:lnTo>
                  <a:lnTo>
                    <a:pt x="77099" y="1"/>
                  </a:lnTo>
                  <a:close/>
                  <a:moveTo>
                    <a:pt x="77880" y="1"/>
                  </a:moveTo>
                  <a:lnTo>
                    <a:pt x="77880" y="470"/>
                  </a:lnTo>
                  <a:lnTo>
                    <a:pt x="78037" y="470"/>
                  </a:lnTo>
                  <a:lnTo>
                    <a:pt x="78039" y="1"/>
                  </a:lnTo>
                  <a:close/>
                  <a:moveTo>
                    <a:pt x="78818" y="1"/>
                  </a:moveTo>
                  <a:lnTo>
                    <a:pt x="78818" y="470"/>
                  </a:lnTo>
                  <a:lnTo>
                    <a:pt x="78974" y="470"/>
                  </a:lnTo>
                  <a:lnTo>
                    <a:pt x="78974" y="1"/>
                  </a:lnTo>
                  <a:close/>
                  <a:moveTo>
                    <a:pt x="79757" y="1"/>
                  </a:moveTo>
                  <a:lnTo>
                    <a:pt x="79757" y="470"/>
                  </a:lnTo>
                  <a:lnTo>
                    <a:pt x="79913" y="470"/>
                  </a:lnTo>
                  <a:lnTo>
                    <a:pt x="79915" y="1"/>
                  </a:lnTo>
                  <a:close/>
                  <a:moveTo>
                    <a:pt x="80696" y="1"/>
                  </a:moveTo>
                  <a:lnTo>
                    <a:pt x="80696" y="470"/>
                  </a:lnTo>
                  <a:lnTo>
                    <a:pt x="80852" y="470"/>
                  </a:lnTo>
                  <a:lnTo>
                    <a:pt x="80852" y="1"/>
                  </a:lnTo>
                  <a:close/>
                  <a:moveTo>
                    <a:pt x="81633" y="1"/>
                  </a:moveTo>
                  <a:lnTo>
                    <a:pt x="81633" y="470"/>
                  </a:lnTo>
                  <a:lnTo>
                    <a:pt x="81790" y="470"/>
                  </a:lnTo>
                  <a:lnTo>
                    <a:pt x="81790" y="1"/>
                  </a:lnTo>
                  <a:close/>
                  <a:moveTo>
                    <a:pt x="82571" y="1"/>
                  </a:moveTo>
                  <a:lnTo>
                    <a:pt x="82571" y="470"/>
                  </a:lnTo>
                  <a:lnTo>
                    <a:pt x="82727" y="470"/>
                  </a:lnTo>
                  <a:lnTo>
                    <a:pt x="82727" y="1"/>
                  </a:lnTo>
                  <a:close/>
                  <a:moveTo>
                    <a:pt x="83510" y="1"/>
                  </a:moveTo>
                  <a:lnTo>
                    <a:pt x="83510" y="470"/>
                  </a:lnTo>
                  <a:lnTo>
                    <a:pt x="83666" y="470"/>
                  </a:lnTo>
                  <a:lnTo>
                    <a:pt x="83666" y="1"/>
                  </a:lnTo>
                  <a:close/>
                  <a:moveTo>
                    <a:pt x="84449" y="1"/>
                  </a:moveTo>
                  <a:lnTo>
                    <a:pt x="84449" y="470"/>
                  </a:lnTo>
                  <a:lnTo>
                    <a:pt x="84604" y="470"/>
                  </a:lnTo>
                  <a:lnTo>
                    <a:pt x="84604" y="1"/>
                  </a:lnTo>
                  <a:close/>
                  <a:moveTo>
                    <a:pt x="85385" y="1"/>
                  </a:moveTo>
                  <a:lnTo>
                    <a:pt x="85385" y="470"/>
                  </a:lnTo>
                  <a:lnTo>
                    <a:pt x="85543" y="470"/>
                  </a:lnTo>
                  <a:lnTo>
                    <a:pt x="85543" y="1"/>
                  </a:lnTo>
                  <a:close/>
                  <a:moveTo>
                    <a:pt x="86324" y="1"/>
                  </a:moveTo>
                  <a:lnTo>
                    <a:pt x="86324" y="470"/>
                  </a:lnTo>
                  <a:lnTo>
                    <a:pt x="86480" y="470"/>
                  </a:lnTo>
                  <a:lnTo>
                    <a:pt x="86480" y="1"/>
                  </a:lnTo>
                  <a:close/>
                  <a:moveTo>
                    <a:pt x="87263" y="1"/>
                  </a:moveTo>
                  <a:lnTo>
                    <a:pt x="87263" y="470"/>
                  </a:lnTo>
                  <a:lnTo>
                    <a:pt x="87419" y="470"/>
                  </a:lnTo>
                  <a:lnTo>
                    <a:pt x="87419" y="1"/>
                  </a:lnTo>
                  <a:close/>
                  <a:moveTo>
                    <a:pt x="88201" y="1"/>
                  </a:moveTo>
                  <a:lnTo>
                    <a:pt x="88201" y="470"/>
                  </a:lnTo>
                  <a:lnTo>
                    <a:pt x="88357" y="470"/>
                  </a:lnTo>
                  <a:lnTo>
                    <a:pt x="88357" y="1"/>
                  </a:lnTo>
                  <a:close/>
                  <a:moveTo>
                    <a:pt x="89138" y="1"/>
                  </a:moveTo>
                  <a:lnTo>
                    <a:pt x="89138" y="470"/>
                  </a:lnTo>
                  <a:lnTo>
                    <a:pt x="89296" y="470"/>
                  </a:lnTo>
                  <a:lnTo>
                    <a:pt x="89296" y="1"/>
                  </a:lnTo>
                  <a:close/>
                  <a:moveTo>
                    <a:pt x="90079" y="1"/>
                  </a:moveTo>
                  <a:lnTo>
                    <a:pt x="90079" y="470"/>
                  </a:lnTo>
                  <a:lnTo>
                    <a:pt x="90235" y="470"/>
                  </a:lnTo>
                  <a:lnTo>
                    <a:pt x="90235" y="1"/>
                  </a:lnTo>
                  <a:close/>
                  <a:moveTo>
                    <a:pt x="91017" y="1"/>
                  </a:moveTo>
                  <a:lnTo>
                    <a:pt x="91017" y="470"/>
                  </a:lnTo>
                  <a:lnTo>
                    <a:pt x="91173" y="470"/>
                  </a:lnTo>
                  <a:lnTo>
                    <a:pt x="91173" y="1"/>
                  </a:lnTo>
                  <a:close/>
                  <a:moveTo>
                    <a:pt x="91954" y="1"/>
                  </a:moveTo>
                  <a:lnTo>
                    <a:pt x="91954" y="470"/>
                  </a:lnTo>
                  <a:lnTo>
                    <a:pt x="92112" y="470"/>
                  </a:lnTo>
                  <a:lnTo>
                    <a:pt x="92112" y="1"/>
                  </a:lnTo>
                  <a:close/>
                  <a:moveTo>
                    <a:pt x="92893" y="1"/>
                  </a:moveTo>
                  <a:lnTo>
                    <a:pt x="92893" y="470"/>
                  </a:lnTo>
                  <a:lnTo>
                    <a:pt x="93049" y="470"/>
                  </a:lnTo>
                  <a:lnTo>
                    <a:pt x="93049" y="1"/>
                  </a:lnTo>
                  <a:close/>
                  <a:moveTo>
                    <a:pt x="93832" y="1"/>
                  </a:moveTo>
                  <a:lnTo>
                    <a:pt x="93832" y="470"/>
                  </a:lnTo>
                  <a:lnTo>
                    <a:pt x="93987" y="470"/>
                  </a:lnTo>
                  <a:lnTo>
                    <a:pt x="93987" y="1"/>
                  </a:lnTo>
                  <a:close/>
                  <a:moveTo>
                    <a:pt x="94770" y="1"/>
                  </a:moveTo>
                  <a:lnTo>
                    <a:pt x="94770" y="470"/>
                  </a:lnTo>
                  <a:lnTo>
                    <a:pt x="94926" y="470"/>
                  </a:lnTo>
                  <a:lnTo>
                    <a:pt x="94926" y="1"/>
                  </a:lnTo>
                  <a:close/>
                  <a:moveTo>
                    <a:pt x="95707" y="1"/>
                  </a:moveTo>
                  <a:lnTo>
                    <a:pt x="95707" y="470"/>
                  </a:lnTo>
                  <a:lnTo>
                    <a:pt x="95865" y="470"/>
                  </a:lnTo>
                  <a:lnTo>
                    <a:pt x="95865" y="1"/>
                  </a:lnTo>
                  <a:close/>
                  <a:moveTo>
                    <a:pt x="96646" y="1"/>
                  </a:moveTo>
                  <a:lnTo>
                    <a:pt x="96646" y="470"/>
                  </a:lnTo>
                  <a:lnTo>
                    <a:pt x="96802" y="470"/>
                  </a:lnTo>
                  <a:lnTo>
                    <a:pt x="96802" y="1"/>
                  </a:lnTo>
                  <a:close/>
                  <a:moveTo>
                    <a:pt x="97585" y="1"/>
                  </a:moveTo>
                  <a:lnTo>
                    <a:pt x="97585" y="470"/>
                  </a:lnTo>
                  <a:lnTo>
                    <a:pt x="97740" y="470"/>
                  </a:lnTo>
                  <a:lnTo>
                    <a:pt x="97740" y="1"/>
                  </a:lnTo>
                  <a:close/>
                  <a:moveTo>
                    <a:pt x="98523" y="1"/>
                  </a:moveTo>
                  <a:lnTo>
                    <a:pt x="98523" y="470"/>
                  </a:lnTo>
                  <a:lnTo>
                    <a:pt x="98679" y="470"/>
                  </a:lnTo>
                  <a:lnTo>
                    <a:pt x="98679" y="1"/>
                  </a:lnTo>
                  <a:close/>
                  <a:moveTo>
                    <a:pt x="99460" y="1"/>
                  </a:moveTo>
                  <a:lnTo>
                    <a:pt x="99460" y="470"/>
                  </a:lnTo>
                  <a:lnTo>
                    <a:pt x="99618" y="470"/>
                  </a:lnTo>
                  <a:lnTo>
                    <a:pt x="99618" y="1"/>
                  </a:lnTo>
                  <a:close/>
                  <a:moveTo>
                    <a:pt x="100399" y="1"/>
                  </a:moveTo>
                  <a:lnTo>
                    <a:pt x="100399" y="470"/>
                  </a:lnTo>
                  <a:lnTo>
                    <a:pt x="100555" y="470"/>
                  </a:lnTo>
                  <a:lnTo>
                    <a:pt x="100555" y="1"/>
                  </a:lnTo>
                  <a:close/>
                  <a:moveTo>
                    <a:pt x="101337" y="1"/>
                  </a:moveTo>
                  <a:lnTo>
                    <a:pt x="101337" y="470"/>
                  </a:lnTo>
                  <a:lnTo>
                    <a:pt x="101493" y="470"/>
                  </a:lnTo>
                  <a:lnTo>
                    <a:pt x="101493" y="1"/>
                  </a:lnTo>
                  <a:close/>
                  <a:moveTo>
                    <a:pt x="102276" y="1"/>
                  </a:moveTo>
                  <a:lnTo>
                    <a:pt x="102276" y="470"/>
                  </a:lnTo>
                  <a:lnTo>
                    <a:pt x="102432" y="470"/>
                  </a:lnTo>
                  <a:lnTo>
                    <a:pt x="102432" y="1"/>
                  </a:lnTo>
                  <a:close/>
                  <a:moveTo>
                    <a:pt x="103213" y="1"/>
                  </a:moveTo>
                  <a:lnTo>
                    <a:pt x="103213" y="470"/>
                  </a:lnTo>
                  <a:lnTo>
                    <a:pt x="103371" y="470"/>
                  </a:lnTo>
                  <a:lnTo>
                    <a:pt x="103371" y="1"/>
                  </a:lnTo>
                  <a:close/>
                  <a:moveTo>
                    <a:pt x="104152" y="1"/>
                  </a:moveTo>
                  <a:lnTo>
                    <a:pt x="104152" y="470"/>
                  </a:lnTo>
                  <a:lnTo>
                    <a:pt x="104309" y="470"/>
                  </a:lnTo>
                  <a:lnTo>
                    <a:pt x="104309" y="1"/>
                  </a:lnTo>
                  <a:close/>
                  <a:moveTo>
                    <a:pt x="105090" y="1"/>
                  </a:moveTo>
                  <a:lnTo>
                    <a:pt x="105090" y="470"/>
                  </a:lnTo>
                  <a:lnTo>
                    <a:pt x="105246" y="470"/>
                  </a:lnTo>
                  <a:lnTo>
                    <a:pt x="105246" y="1"/>
                  </a:lnTo>
                  <a:close/>
                  <a:moveTo>
                    <a:pt x="106029" y="1"/>
                  </a:moveTo>
                  <a:lnTo>
                    <a:pt x="106029" y="470"/>
                  </a:lnTo>
                  <a:lnTo>
                    <a:pt x="106185" y="470"/>
                  </a:lnTo>
                  <a:lnTo>
                    <a:pt x="106185" y="1"/>
                  </a:lnTo>
                  <a:close/>
                  <a:moveTo>
                    <a:pt x="106968" y="1"/>
                  </a:moveTo>
                  <a:lnTo>
                    <a:pt x="106968" y="470"/>
                  </a:lnTo>
                  <a:lnTo>
                    <a:pt x="107123" y="470"/>
                  </a:lnTo>
                  <a:lnTo>
                    <a:pt x="107123" y="1"/>
                  </a:lnTo>
                  <a:close/>
                  <a:moveTo>
                    <a:pt x="107904" y="1"/>
                  </a:moveTo>
                  <a:lnTo>
                    <a:pt x="107904" y="470"/>
                  </a:lnTo>
                  <a:lnTo>
                    <a:pt x="108062" y="470"/>
                  </a:lnTo>
                  <a:lnTo>
                    <a:pt x="108062" y="1"/>
                  </a:lnTo>
                  <a:close/>
                  <a:moveTo>
                    <a:pt x="108843" y="1"/>
                  </a:moveTo>
                  <a:lnTo>
                    <a:pt x="108843" y="470"/>
                  </a:lnTo>
                  <a:lnTo>
                    <a:pt x="108999" y="470"/>
                  </a:lnTo>
                  <a:lnTo>
                    <a:pt x="108999" y="1"/>
                  </a:lnTo>
                  <a:close/>
                  <a:moveTo>
                    <a:pt x="109782" y="1"/>
                  </a:moveTo>
                  <a:lnTo>
                    <a:pt x="109782" y="470"/>
                  </a:lnTo>
                  <a:lnTo>
                    <a:pt x="109938" y="470"/>
                  </a:lnTo>
                  <a:lnTo>
                    <a:pt x="109938" y="1"/>
                  </a:lnTo>
                  <a:close/>
                  <a:moveTo>
                    <a:pt x="110720" y="1"/>
                  </a:moveTo>
                  <a:lnTo>
                    <a:pt x="110720" y="470"/>
                  </a:lnTo>
                  <a:lnTo>
                    <a:pt x="110876" y="470"/>
                  </a:lnTo>
                  <a:lnTo>
                    <a:pt x="110876" y="1"/>
                  </a:lnTo>
                  <a:close/>
                  <a:moveTo>
                    <a:pt x="111657" y="1"/>
                  </a:moveTo>
                  <a:lnTo>
                    <a:pt x="111657" y="470"/>
                  </a:lnTo>
                  <a:lnTo>
                    <a:pt x="111813" y="470"/>
                  </a:lnTo>
                  <a:lnTo>
                    <a:pt x="111815" y="1"/>
                  </a:lnTo>
                  <a:close/>
                  <a:moveTo>
                    <a:pt x="112596" y="1"/>
                  </a:moveTo>
                  <a:lnTo>
                    <a:pt x="112596" y="470"/>
                  </a:lnTo>
                  <a:lnTo>
                    <a:pt x="112752" y="470"/>
                  </a:lnTo>
                  <a:lnTo>
                    <a:pt x="112752" y="1"/>
                  </a:lnTo>
                  <a:close/>
                  <a:moveTo>
                    <a:pt x="113535" y="1"/>
                  </a:moveTo>
                  <a:lnTo>
                    <a:pt x="113535" y="470"/>
                  </a:lnTo>
                  <a:lnTo>
                    <a:pt x="113691" y="470"/>
                  </a:lnTo>
                  <a:lnTo>
                    <a:pt x="113691" y="1"/>
                  </a:lnTo>
                  <a:close/>
                  <a:moveTo>
                    <a:pt x="114472" y="1"/>
                  </a:moveTo>
                  <a:lnTo>
                    <a:pt x="114472" y="470"/>
                  </a:lnTo>
                  <a:lnTo>
                    <a:pt x="114629" y="470"/>
                  </a:lnTo>
                  <a:lnTo>
                    <a:pt x="114629" y="1"/>
                  </a:lnTo>
                  <a:close/>
                  <a:moveTo>
                    <a:pt x="115410" y="1"/>
                  </a:moveTo>
                  <a:lnTo>
                    <a:pt x="115410" y="470"/>
                  </a:lnTo>
                  <a:lnTo>
                    <a:pt x="115566" y="470"/>
                  </a:lnTo>
                  <a:lnTo>
                    <a:pt x="115566" y="1"/>
                  </a:lnTo>
                  <a:close/>
                  <a:moveTo>
                    <a:pt x="116349" y="1"/>
                  </a:moveTo>
                  <a:lnTo>
                    <a:pt x="116349" y="470"/>
                  </a:lnTo>
                  <a:lnTo>
                    <a:pt x="116505" y="470"/>
                  </a:lnTo>
                  <a:lnTo>
                    <a:pt x="116505" y="1"/>
                  </a:lnTo>
                  <a:close/>
                  <a:moveTo>
                    <a:pt x="117288" y="1"/>
                  </a:moveTo>
                  <a:lnTo>
                    <a:pt x="117288" y="470"/>
                  </a:lnTo>
                  <a:lnTo>
                    <a:pt x="117443" y="470"/>
                  </a:lnTo>
                  <a:lnTo>
                    <a:pt x="117443" y="1"/>
                  </a:lnTo>
                  <a:close/>
                  <a:moveTo>
                    <a:pt x="118224" y="1"/>
                  </a:moveTo>
                  <a:lnTo>
                    <a:pt x="118224" y="470"/>
                  </a:lnTo>
                  <a:lnTo>
                    <a:pt x="118382" y="470"/>
                  </a:lnTo>
                  <a:lnTo>
                    <a:pt x="118382" y="1"/>
                  </a:lnTo>
                  <a:close/>
                  <a:moveTo>
                    <a:pt x="119163" y="1"/>
                  </a:moveTo>
                  <a:lnTo>
                    <a:pt x="119163" y="470"/>
                  </a:lnTo>
                  <a:lnTo>
                    <a:pt x="119321" y="470"/>
                  </a:lnTo>
                  <a:lnTo>
                    <a:pt x="119321" y="1"/>
                  </a:lnTo>
                  <a:close/>
                  <a:moveTo>
                    <a:pt x="120102" y="1"/>
                  </a:moveTo>
                  <a:lnTo>
                    <a:pt x="120102" y="470"/>
                  </a:lnTo>
                  <a:lnTo>
                    <a:pt x="120258" y="470"/>
                  </a:lnTo>
                  <a:lnTo>
                    <a:pt x="120258" y="1"/>
                  </a:lnTo>
                  <a:close/>
                  <a:moveTo>
                    <a:pt x="121040" y="1"/>
                  </a:moveTo>
                  <a:lnTo>
                    <a:pt x="121040" y="470"/>
                  </a:lnTo>
                  <a:lnTo>
                    <a:pt x="121196" y="470"/>
                  </a:lnTo>
                  <a:lnTo>
                    <a:pt x="121196" y="1"/>
                  </a:lnTo>
                  <a:close/>
                  <a:moveTo>
                    <a:pt x="121977" y="1"/>
                  </a:moveTo>
                  <a:lnTo>
                    <a:pt x="121977" y="470"/>
                  </a:lnTo>
                  <a:lnTo>
                    <a:pt x="122135" y="470"/>
                  </a:lnTo>
                  <a:lnTo>
                    <a:pt x="122135" y="1"/>
                  </a:lnTo>
                  <a:close/>
                  <a:moveTo>
                    <a:pt x="122916" y="1"/>
                  </a:moveTo>
                  <a:lnTo>
                    <a:pt x="122916" y="470"/>
                  </a:lnTo>
                  <a:lnTo>
                    <a:pt x="123074" y="470"/>
                  </a:lnTo>
                  <a:lnTo>
                    <a:pt x="123074" y="1"/>
                  </a:lnTo>
                  <a:close/>
                  <a:moveTo>
                    <a:pt x="123855" y="1"/>
                  </a:moveTo>
                  <a:lnTo>
                    <a:pt x="123855" y="470"/>
                  </a:lnTo>
                  <a:lnTo>
                    <a:pt x="124010" y="470"/>
                  </a:lnTo>
                  <a:lnTo>
                    <a:pt x="124010" y="1"/>
                  </a:lnTo>
                  <a:close/>
                  <a:moveTo>
                    <a:pt x="124793" y="1"/>
                  </a:moveTo>
                  <a:lnTo>
                    <a:pt x="124793" y="470"/>
                  </a:lnTo>
                  <a:lnTo>
                    <a:pt x="124949" y="470"/>
                  </a:lnTo>
                  <a:lnTo>
                    <a:pt x="124949" y="1"/>
                  </a:lnTo>
                  <a:close/>
                  <a:moveTo>
                    <a:pt x="125732" y="1"/>
                  </a:moveTo>
                  <a:lnTo>
                    <a:pt x="125732" y="470"/>
                  </a:lnTo>
                  <a:lnTo>
                    <a:pt x="125888" y="470"/>
                  </a:lnTo>
                  <a:lnTo>
                    <a:pt x="1258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3" name="Google Shape;1083;p54"/>
          <p:cNvSpPr txBox="1">
            <a:spLocks noGrp="1"/>
          </p:cNvSpPr>
          <p:nvPr>
            <p:ph type="title"/>
          </p:nvPr>
        </p:nvSpPr>
        <p:spPr>
          <a:xfrm>
            <a:off x="1442925" y="848500"/>
            <a:ext cx="6295200" cy="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4" name="Google Shape;1084;p54"/>
          <p:cNvSpPr txBox="1">
            <a:spLocks noGrp="1"/>
          </p:cNvSpPr>
          <p:nvPr>
            <p:ph type="subTitle" idx="1"/>
          </p:nvPr>
        </p:nvSpPr>
        <p:spPr>
          <a:xfrm>
            <a:off x="1442925" y="1847000"/>
            <a:ext cx="6295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"/>
          <p:cNvSpPr txBox="1">
            <a:spLocks noGrp="1"/>
          </p:cNvSpPr>
          <p:nvPr>
            <p:ph type="ctrTitle"/>
          </p:nvPr>
        </p:nvSpPr>
        <p:spPr>
          <a:xfrm>
            <a:off x="1162205" y="2392604"/>
            <a:ext cx="6705900" cy="14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美股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(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日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)</a:t>
            </a:r>
            <a: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看盤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分析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</p:txBody>
      </p:sp>
      <p:sp>
        <p:nvSpPr>
          <p:cNvPr id="1253" name="Google Shape;1253;p1"/>
          <p:cNvSpPr txBox="1">
            <a:spLocks noGrp="1"/>
          </p:cNvSpPr>
          <p:nvPr>
            <p:ph type="subTitle" idx="1"/>
          </p:nvPr>
        </p:nvSpPr>
        <p:spPr>
          <a:xfrm>
            <a:off x="1219125" y="4186475"/>
            <a:ext cx="6705900" cy="34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254" name="Google Shape;1254;p1"/>
          <p:cNvGrpSpPr/>
          <p:nvPr/>
        </p:nvGrpSpPr>
        <p:grpSpPr>
          <a:xfrm>
            <a:off x="-53637" y="110400"/>
            <a:ext cx="9251275" cy="1920296"/>
            <a:chOff x="-53637" y="110400"/>
            <a:chExt cx="9251275" cy="1920296"/>
          </a:xfrm>
        </p:grpSpPr>
        <p:grpSp>
          <p:nvGrpSpPr>
            <p:cNvPr id="1255" name="Google Shape;1255;p1"/>
            <p:cNvGrpSpPr/>
            <p:nvPr/>
          </p:nvGrpSpPr>
          <p:grpSpPr>
            <a:xfrm>
              <a:off x="-1" y="1900931"/>
              <a:ext cx="9144134" cy="129765"/>
              <a:chOff x="237925" y="603400"/>
              <a:chExt cx="3162200" cy="44875"/>
            </a:xfrm>
          </p:grpSpPr>
          <p:sp>
            <p:nvSpPr>
              <p:cNvPr id="1256" name="Google Shape;1256;p1"/>
              <p:cNvSpPr/>
              <p:nvPr/>
            </p:nvSpPr>
            <p:spPr>
              <a:xfrm>
                <a:off x="238125" y="603400"/>
                <a:ext cx="31620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26480" h="314" extrusionOk="0">
                    <a:moveTo>
                      <a:pt x="0" y="0"/>
                    </a:moveTo>
                    <a:lnTo>
                      <a:pt x="0" y="314"/>
                    </a:lnTo>
                    <a:lnTo>
                      <a:pt x="126479" y="314"/>
                    </a:lnTo>
                    <a:lnTo>
                      <a:pt x="126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1"/>
              <p:cNvSpPr/>
              <p:nvPr/>
            </p:nvSpPr>
            <p:spPr>
              <a:xfrm>
                <a:off x="237925" y="636525"/>
                <a:ext cx="3147200" cy="11750"/>
              </a:xfrm>
              <a:custGeom>
                <a:avLst/>
                <a:gdLst/>
                <a:ahLst/>
                <a:cxnLst/>
                <a:rect l="l" t="t" r="r" b="b"/>
                <a:pathLst>
                  <a:path w="125888" h="470" extrusionOk="0">
                    <a:moveTo>
                      <a:pt x="1" y="1"/>
                    </a:moveTo>
                    <a:lnTo>
                      <a:pt x="1" y="470"/>
                    </a:lnTo>
                    <a:lnTo>
                      <a:pt x="157" y="470"/>
                    </a:lnTo>
                    <a:lnTo>
                      <a:pt x="157" y="1"/>
                    </a:lnTo>
                    <a:close/>
                    <a:moveTo>
                      <a:pt x="947" y="1"/>
                    </a:moveTo>
                    <a:lnTo>
                      <a:pt x="947" y="470"/>
                    </a:lnTo>
                    <a:lnTo>
                      <a:pt x="1095" y="470"/>
                    </a:lnTo>
                    <a:lnTo>
                      <a:pt x="1103" y="1"/>
                    </a:lnTo>
                    <a:close/>
                    <a:moveTo>
                      <a:pt x="1876" y="1"/>
                    </a:moveTo>
                    <a:lnTo>
                      <a:pt x="1876" y="470"/>
                    </a:lnTo>
                    <a:lnTo>
                      <a:pt x="2032" y="470"/>
                    </a:lnTo>
                    <a:lnTo>
                      <a:pt x="2032" y="1"/>
                    </a:lnTo>
                    <a:close/>
                    <a:moveTo>
                      <a:pt x="2815" y="1"/>
                    </a:moveTo>
                    <a:lnTo>
                      <a:pt x="2815" y="470"/>
                    </a:lnTo>
                    <a:lnTo>
                      <a:pt x="2971" y="470"/>
                    </a:lnTo>
                    <a:lnTo>
                      <a:pt x="2971" y="1"/>
                    </a:lnTo>
                    <a:close/>
                    <a:moveTo>
                      <a:pt x="3754" y="1"/>
                    </a:moveTo>
                    <a:lnTo>
                      <a:pt x="3754" y="470"/>
                    </a:lnTo>
                    <a:lnTo>
                      <a:pt x="3909" y="470"/>
                    </a:lnTo>
                    <a:lnTo>
                      <a:pt x="3909" y="1"/>
                    </a:lnTo>
                    <a:close/>
                    <a:moveTo>
                      <a:pt x="4692" y="1"/>
                    </a:moveTo>
                    <a:lnTo>
                      <a:pt x="4692" y="470"/>
                    </a:lnTo>
                    <a:lnTo>
                      <a:pt x="4848" y="470"/>
                    </a:lnTo>
                    <a:lnTo>
                      <a:pt x="4848" y="1"/>
                    </a:lnTo>
                    <a:close/>
                    <a:moveTo>
                      <a:pt x="5631" y="1"/>
                    </a:moveTo>
                    <a:lnTo>
                      <a:pt x="5631" y="470"/>
                    </a:lnTo>
                    <a:lnTo>
                      <a:pt x="5787" y="470"/>
                    </a:lnTo>
                    <a:lnTo>
                      <a:pt x="5787" y="1"/>
                    </a:lnTo>
                    <a:close/>
                    <a:moveTo>
                      <a:pt x="6570" y="1"/>
                    </a:moveTo>
                    <a:lnTo>
                      <a:pt x="6570" y="470"/>
                    </a:lnTo>
                    <a:lnTo>
                      <a:pt x="6725" y="470"/>
                    </a:lnTo>
                    <a:lnTo>
                      <a:pt x="6725" y="1"/>
                    </a:lnTo>
                    <a:close/>
                    <a:moveTo>
                      <a:pt x="7506" y="1"/>
                    </a:moveTo>
                    <a:lnTo>
                      <a:pt x="7506" y="470"/>
                    </a:lnTo>
                    <a:lnTo>
                      <a:pt x="7664" y="470"/>
                    </a:lnTo>
                    <a:lnTo>
                      <a:pt x="7664" y="1"/>
                    </a:lnTo>
                    <a:close/>
                    <a:moveTo>
                      <a:pt x="8445" y="1"/>
                    </a:moveTo>
                    <a:lnTo>
                      <a:pt x="8445" y="470"/>
                    </a:lnTo>
                    <a:lnTo>
                      <a:pt x="8601" y="470"/>
                    </a:lnTo>
                    <a:lnTo>
                      <a:pt x="8601" y="1"/>
                    </a:lnTo>
                    <a:close/>
                    <a:moveTo>
                      <a:pt x="9384" y="1"/>
                    </a:moveTo>
                    <a:lnTo>
                      <a:pt x="9384" y="470"/>
                    </a:lnTo>
                    <a:lnTo>
                      <a:pt x="9540" y="470"/>
                    </a:lnTo>
                    <a:lnTo>
                      <a:pt x="9540" y="1"/>
                    </a:lnTo>
                    <a:close/>
                    <a:moveTo>
                      <a:pt x="10328" y="1"/>
                    </a:moveTo>
                    <a:lnTo>
                      <a:pt x="10328" y="470"/>
                    </a:lnTo>
                    <a:lnTo>
                      <a:pt x="10478" y="470"/>
                    </a:lnTo>
                    <a:lnTo>
                      <a:pt x="10486" y="1"/>
                    </a:lnTo>
                    <a:close/>
                    <a:moveTo>
                      <a:pt x="11259" y="1"/>
                    </a:moveTo>
                    <a:lnTo>
                      <a:pt x="11259" y="470"/>
                    </a:lnTo>
                    <a:lnTo>
                      <a:pt x="11417" y="470"/>
                    </a:lnTo>
                    <a:lnTo>
                      <a:pt x="11417" y="1"/>
                    </a:lnTo>
                    <a:close/>
                    <a:moveTo>
                      <a:pt x="12198" y="1"/>
                    </a:moveTo>
                    <a:lnTo>
                      <a:pt x="12198" y="470"/>
                    </a:lnTo>
                    <a:lnTo>
                      <a:pt x="12354" y="470"/>
                    </a:lnTo>
                    <a:lnTo>
                      <a:pt x="12354" y="1"/>
                    </a:lnTo>
                    <a:close/>
                    <a:moveTo>
                      <a:pt x="13137" y="1"/>
                    </a:moveTo>
                    <a:lnTo>
                      <a:pt x="13137" y="470"/>
                    </a:lnTo>
                    <a:lnTo>
                      <a:pt x="13292" y="470"/>
                    </a:lnTo>
                    <a:lnTo>
                      <a:pt x="13298" y="1"/>
                    </a:lnTo>
                    <a:close/>
                    <a:moveTo>
                      <a:pt x="14075" y="1"/>
                    </a:moveTo>
                    <a:lnTo>
                      <a:pt x="14075" y="470"/>
                    </a:lnTo>
                    <a:lnTo>
                      <a:pt x="14231" y="470"/>
                    </a:lnTo>
                    <a:lnTo>
                      <a:pt x="14238" y="1"/>
                    </a:lnTo>
                    <a:close/>
                    <a:moveTo>
                      <a:pt x="15012" y="1"/>
                    </a:moveTo>
                    <a:lnTo>
                      <a:pt x="15012" y="470"/>
                    </a:lnTo>
                    <a:lnTo>
                      <a:pt x="15170" y="470"/>
                    </a:lnTo>
                    <a:lnTo>
                      <a:pt x="15170" y="1"/>
                    </a:lnTo>
                    <a:close/>
                    <a:moveTo>
                      <a:pt x="15956" y="1"/>
                    </a:moveTo>
                    <a:lnTo>
                      <a:pt x="15956" y="470"/>
                    </a:lnTo>
                    <a:lnTo>
                      <a:pt x="16107" y="470"/>
                    </a:lnTo>
                    <a:lnTo>
                      <a:pt x="16114" y="1"/>
                    </a:lnTo>
                    <a:close/>
                    <a:moveTo>
                      <a:pt x="16897" y="1"/>
                    </a:moveTo>
                    <a:lnTo>
                      <a:pt x="16897" y="470"/>
                    </a:lnTo>
                    <a:lnTo>
                      <a:pt x="17045" y="470"/>
                    </a:lnTo>
                    <a:lnTo>
                      <a:pt x="17053" y="1"/>
                    </a:lnTo>
                    <a:close/>
                    <a:moveTo>
                      <a:pt x="17828" y="1"/>
                    </a:moveTo>
                    <a:lnTo>
                      <a:pt x="17828" y="470"/>
                    </a:lnTo>
                    <a:lnTo>
                      <a:pt x="17986" y="470"/>
                    </a:lnTo>
                    <a:lnTo>
                      <a:pt x="17986" y="1"/>
                    </a:lnTo>
                    <a:close/>
                    <a:moveTo>
                      <a:pt x="18767" y="1"/>
                    </a:moveTo>
                    <a:lnTo>
                      <a:pt x="18767" y="470"/>
                    </a:lnTo>
                    <a:lnTo>
                      <a:pt x="18923" y="470"/>
                    </a:lnTo>
                    <a:lnTo>
                      <a:pt x="18923" y="1"/>
                    </a:lnTo>
                    <a:close/>
                    <a:moveTo>
                      <a:pt x="19706" y="1"/>
                    </a:moveTo>
                    <a:lnTo>
                      <a:pt x="19706" y="470"/>
                    </a:lnTo>
                    <a:lnTo>
                      <a:pt x="19861" y="470"/>
                    </a:lnTo>
                    <a:lnTo>
                      <a:pt x="19861" y="1"/>
                    </a:lnTo>
                    <a:close/>
                    <a:moveTo>
                      <a:pt x="20644" y="1"/>
                    </a:moveTo>
                    <a:lnTo>
                      <a:pt x="20644" y="470"/>
                    </a:lnTo>
                    <a:lnTo>
                      <a:pt x="20800" y="470"/>
                    </a:lnTo>
                    <a:lnTo>
                      <a:pt x="20800" y="1"/>
                    </a:lnTo>
                    <a:close/>
                    <a:moveTo>
                      <a:pt x="21581" y="1"/>
                    </a:moveTo>
                    <a:lnTo>
                      <a:pt x="21581" y="470"/>
                    </a:lnTo>
                    <a:lnTo>
                      <a:pt x="21739" y="470"/>
                    </a:lnTo>
                    <a:lnTo>
                      <a:pt x="21739" y="1"/>
                    </a:lnTo>
                    <a:close/>
                    <a:moveTo>
                      <a:pt x="22520" y="1"/>
                    </a:moveTo>
                    <a:lnTo>
                      <a:pt x="22520" y="470"/>
                    </a:lnTo>
                    <a:lnTo>
                      <a:pt x="22676" y="470"/>
                    </a:lnTo>
                    <a:lnTo>
                      <a:pt x="22676" y="1"/>
                    </a:lnTo>
                    <a:close/>
                    <a:moveTo>
                      <a:pt x="23458" y="1"/>
                    </a:moveTo>
                    <a:lnTo>
                      <a:pt x="23458" y="470"/>
                    </a:lnTo>
                    <a:lnTo>
                      <a:pt x="23614" y="470"/>
                    </a:lnTo>
                    <a:lnTo>
                      <a:pt x="23614" y="1"/>
                    </a:lnTo>
                    <a:close/>
                    <a:moveTo>
                      <a:pt x="24397" y="1"/>
                    </a:moveTo>
                    <a:lnTo>
                      <a:pt x="24397" y="470"/>
                    </a:lnTo>
                    <a:lnTo>
                      <a:pt x="24553" y="470"/>
                    </a:lnTo>
                    <a:lnTo>
                      <a:pt x="24553" y="1"/>
                    </a:lnTo>
                    <a:close/>
                    <a:moveTo>
                      <a:pt x="25334" y="1"/>
                    </a:moveTo>
                    <a:lnTo>
                      <a:pt x="25334" y="470"/>
                    </a:lnTo>
                    <a:lnTo>
                      <a:pt x="25492" y="470"/>
                    </a:lnTo>
                    <a:lnTo>
                      <a:pt x="25492" y="1"/>
                    </a:lnTo>
                    <a:close/>
                    <a:moveTo>
                      <a:pt x="26273" y="1"/>
                    </a:moveTo>
                    <a:lnTo>
                      <a:pt x="26273" y="470"/>
                    </a:lnTo>
                    <a:lnTo>
                      <a:pt x="26428" y="470"/>
                    </a:lnTo>
                    <a:lnTo>
                      <a:pt x="26428" y="1"/>
                    </a:lnTo>
                    <a:close/>
                    <a:moveTo>
                      <a:pt x="27211" y="1"/>
                    </a:moveTo>
                    <a:lnTo>
                      <a:pt x="27211" y="470"/>
                    </a:lnTo>
                    <a:lnTo>
                      <a:pt x="27367" y="470"/>
                    </a:lnTo>
                    <a:lnTo>
                      <a:pt x="27367" y="1"/>
                    </a:lnTo>
                    <a:close/>
                    <a:moveTo>
                      <a:pt x="28150" y="1"/>
                    </a:moveTo>
                    <a:lnTo>
                      <a:pt x="28150" y="470"/>
                    </a:lnTo>
                    <a:lnTo>
                      <a:pt x="28306" y="470"/>
                    </a:lnTo>
                    <a:lnTo>
                      <a:pt x="28306" y="1"/>
                    </a:lnTo>
                    <a:close/>
                    <a:moveTo>
                      <a:pt x="29087" y="1"/>
                    </a:moveTo>
                    <a:lnTo>
                      <a:pt x="29087" y="470"/>
                    </a:lnTo>
                    <a:lnTo>
                      <a:pt x="29244" y="470"/>
                    </a:lnTo>
                    <a:lnTo>
                      <a:pt x="29248" y="1"/>
                    </a:lnTo>
                    <a:close/>
                    <a:moveTo>
                      <a:pt x="30027" y="1"/>
                    </a:moveTo>
                    <a:lnTo>
                      <a:pt x="30027" y="470"/>
                    </a:lnTo>
                    <a:lnTo>
                      <a:pt x="30183" y="470"/>
                    </a:lnTo>
                    <a:lnTo>
                      <a:pt x="30189" y="1"/>
                    </a:lnTo>
                    <a:close/>
                    <a:moveTo>
                      <a:pt x="30966" y="1"/>
                    </a:moveTo>
                    <a:lnTo>
                      <a:pt x="30966" y="470"/>
                    </a:lnTo>
                    <a:lnTo>
                      <a:pt x="31122" y="470"/>
                    </a:lnTo>
                    <a:lnTo>
                      <a:pt x="31122" y="1"/>
                    </a:lnTo>
                    <a:close/>
                    <a:moveTo>
                      <a:pt x="31907" y="1"/>
                    </a:moveTo>
                    <a:lnTo>
                      <a:pt x="31907" y="470"/>
                    </a:lnTo>
                    <a:lnTo>
                      <a:pt x="32061" y="470"/>
                    </a:lnTo>
                    <a:lnTo>
                      <a:pt x="32064" y="1"/>
                    </a:lnTo>
                    <a:close/>
                    <a:moveTo>
                      <a:pt x="32847" y="1"/>
                    </a:moveTo>
                    <a:lnTo>
                      <a:pt x="32847" y="470"/>
                    </a:lnTo>
                    <a:lnTo>
                      <a:pt x="32997" y="470"/>
                    </a:lnTo>
                    <a:lnTo>
                      <a:pt x="33003" y="1"/>
                    </a:lnTo>
                    <a:close/>
                    <a:moveTo>
                      <a:pt x="33780" y="1"/>
                    </a:moveTo>
                    <a:lnTo>
                      <a:pt x="33780" y="470"/>
                    </a:lnTo>
                    <a:lnTo>
                      <a:pt x="33936" y="470"/>
                    </a:lnTo>
                    <a:lnTo>
                      <a:pt x="33936" y="1"/>
                    </a:lnTo>
                    <a:close/>
                    <a:moveTo>
                      <a:pt x="34719" y="1"/>
                    </a:moveTo>
                    <a:lnTo>
                      <a:pt x="34719" y="470"/>
                    </a:lnTo>
                    <a:lnTo>
                      <a:pt x="34875" y="470"/>
                    </a:lnTo>
                    <a:lnTo>
                      <a:pt x="34875" y="1"/>
                    </a:lnTo>
                    <a:close/>
                    <a:moveTo>
                      <a:pt x="35656" y="1"/>
                    </a:moveTo>
                    <a:lnTo>
                      <a:pt x="35656" y="470"/>
                    </a:lnTo>
                    <a:lnTo>
                      <a:pt x="35813" y="470"/>
                    </a:lnTo>
                    <a:lnTo>
                      <a:pt x="35813" y="1"/>
                    </a:lnTo>
                    <a:close/>
                    <a:moveTo>
                      <a:pt x="36594" y="1"/>
                    </a:moveTo>
                    <a:lnTo>
                      <a:pt x="36594" y="470"/>
                    </a:lnTo>
                    <a:lnTo>
                      <a:pt x="36750" y="470"/>
                    </a:lnTo>
                    <a:lnTo>
                      <a:pt x="36750" y="1"/>
                    </a:lnTo>
                    <a:close/>
                    <a:moveTo>
                      <a:pt x="37533" y="1"/>
                    </a:moveTo>
                    <a:lnTo>
                      <a:pt x="37533" y="470"/>
                    </a:lnTo>
                    <a:lnTo>
                      <a:pt x="37689" y="470"/>
                    </a:lnTo>
                    <a:lnTo>
                      <a:pt x="37689" y="1"/>
                    </a:lnTo>
                    <a:close/>
                    <a:moveTo>
                      <a:pt x="38472" y="1"/>
                    </a:moveTo>
                    <a:lnTo>
                      <a:pt x="38472" y="470"/>
                    </a:lnTo>
                    <a:lnTo>
                      <a:pt x="38628" y="470"/>
                    </a:lnTo>
                    <a:lnTo>
                      <a:pt x="38628" y="1"/>
                    </a:lnTo>
                    <a:close/>
                    <a:moveTo>
                      <a:pt x="39409" y="1"/>
                    </a:moveTo>
                    <a:lnTo>
                      <a:pt x="39409" y="470"/>
                    </a:lnTo>
                    <a:lnTo>
                      <a:pt x="39566" y="470"/>
                    </a:lnTo>
                    <a:lnTo>
                      <a:pt x="39566" y="1"/>
                    </a:lnTo>
                    <a:close/>
                    <a:moveTo>
                      <a:pt x="40347" y="1"/>
                    </a:moveTo>
                    <a:lnTo>
                      <a:pt x="40347" y="470"/>
                    </a:lnTo>
                    <a:lnTo>
                      <a:pt x="40503" y="470"/>
                    </a:lnTo>
                    <a:lnTo>
                      <a:pt x="40503" y="1"/>
                    </a:lnTo>
                    <a:close/>
                    <a:moveTo>
                      <a:pt x="41286" y="1"/>
                    </a:moveTo>
                    <a:lnTo>
                      <a:pt x="41286" y="470"/>
                    </a:lnTo>
                    <a:lnTo>
                      <a:pt x="41442" y="470"/>
                    </a:lnTo>
                    <a:lnTo>
                      <a:pt x="41442" y="1"/>
                    </a:lnTo>
                    <a:close/>
                    <a:moveTo>
                      <a:pt x="42225" y="1"/>
                    </a:moveTo>
                    <a:lnTo>
                      <a:pt x="42225" y="470"/>
                    </a:lnTo>
                    <a:lnTo>
                      <a:pt x="42380" y="470"/>
                    </a:lnTo>
                    <a:lnTo>
                      <a:pt x="42380" y="1"/>
                    </a:lnTo>
                    <a:close/>
                    <a:moveTo>
                      <a:pt x="43163" y="1"/>
                    </a:moveTo>
                    <a:lnTo>
                      <a:pt x="43163" y="470"/>
                    </a:lnTo>
                    <a:lnTo>
                      <a:pt x="43319" y="470"/>
                    </a:lnTo>
                    <a:lnTo>
                      <a:pt x="43319" y="1"/>
                    </a:lnTo>
                    <a:close/>
                    <a:moveTo>
                      <a:pt x="44102" y="1"/>
                    </a:moveTo>
                    <a:lnTo>
                      <a:pt x="44102" y="470"/>
                    </a:lnTo>
                    <a:lnTo>
                      <a:pt x="44258" y="470"/>
                    </a:lnTo>
                    <a:lnTo>
                      <a:pt x="44258" y="1"/>
                    </a:lnTo>
                    <a:close/>
                    <a:moveTo>
                      <a:pt x="45041" y="1"/>
                    </a:moveTo>
                    <a:lnTo>
                      <a:pt x="45041" y="470"/>
                    </a:lnTo>
                    <a:lnTo>
                      <a:pt x="45196" y="470"/>
                    </a:lnTo>
                    <a:lnTo>
                      <a:pt x="45198" y="1"/>
                    </a:lnTo>
                    <a:close/>
                    <a:moveTo>
                      <a:pt x="45977" y="1"/>
                    </a:moveTo>
                    <a:lnTo>
                      <a:pt x="45977" y="470"/>
                    </a:lnTo>
                    <a:lnTo>
                      <a:pt x="46135" y="470"/>
                    </a:lnTo>
                    <a:lnTo>
                      <a:pt x="46139" y="1"/>
                    </a:lnTo>
                    <a:close/>
                    <a:moveTo>
                      <a:pt x="46916" y="1"/>
                    </a:moveTo>
                    <a:lnTo>
                      <a:pt x="46916" y="470"/>
                    </a:lnTo>
                    <a:lnTo>
                      <a:pt x="47072" y="470"/>
                    </a:lnTo>
                    <a:lnTo>
                      <a:pt x="47072" y="1"/>
                    </a:lnTo>
                    <a:close/>
                    <a:moveTo>
                      <a:pt x="47857" y="1"/>
                    </a:moveTo>
                    <a:lnTo>
                      <a:pt x="47857" y="470"/>
                    </a:lnTo>
                    <a:lnTo>
                      <a:pt x="48011" y="470"/>
                    </a:lnTo>
                    <a:lnTo>
                      <a:pt x="48014" y="1"/>
                    </a:lnTo>
                    <a:close/>
                    <a:moveTo>
                      <a:pt x="48797" y="1"/>
                    </a:moveTo>
                    <a:lnTo>
                      <a:pt x="48797" y="470"/>
                    </a:lnTo>
                    <a:lnTo>
                      <a:pt x="48949" y="470"/>
                    </a:lnTo>
                    <a:lnTo>
                      <a:pt x="48953" y="1"/>
                    </a:lnTo>
                    <a:close/>
                    <a:moveTo>
                      <a:pt x="49730" y="1"/>
                    </a:moveTo>
                    <a:lnTo>
                      <a:pt x="49730" y="470"/>
                    </a:lnTo>
                    <a:lnTo>
                      <a:pt x="49888" y="470"/>
                    </a:lnTo>
                    <a:lnTo>
                      <a:pt x="49888" y="1"/>
                    </a:lnTo>
                    <a:close/>
                    <a:moveTo>
                      <a:pt x="50669" y="1"/>
                    </a:moveTo>
                    <a:lnTo>
                      <a:pt x="50669" y="470"/>
                    </a:lnTo>
                    <a:lnTo>
                      <a:pt x="50825" y="470"/>
                    </a:lnTo>
                    <a:lnTo>
                      <a:pt x="50825" y="1"/>
                    </a:lnTo>
                    <a:close/>
                    <a:moveTo>
                      <a:pt x="51608" y="1"/>
                    </a:moveTo>
                    <a:lnTo>
                      <a:pt x="51608" y="470"/>
                    </a:lnTo>
                    <a:lnTo>
                      <a:pt x="51764" y="470"/>
                    </a:lnTo>
                    <a:lnTo>
                      <a:pt x="51764" y="1"/>
                    </a:lnTo>
                    <a:close/>
                    <a:moveTo>
                      <a:pt x="52546" y="1"/>
                    </a:moveTo>
                    <a:lnTo>
                      <a:pt x="52546" y="470"/>
                    </a:lnTo>
                    <a:lnTo>
                      <a:pt x="52702" y="470"/>
                    </a:lnTo>
                    <a:lnTo>
                      <a:pt x="52702" y="1"/>
                    </a:lnTo>
                    <a:close/>
                    <a:moveTo>
                      <a:pt x="53483" y="1"/>
                    </a:moveTo>
                    <a:lnTo>
                      <a:pt x="53483" y="470"/>
                    </a:lnTo>
                    <a:lnTo>
                      <a:pt x="53641" y="470"/>
                    </a:lnTo>
                    <a:lnTo>
                      <a:pt x="53641" y="1"/>
                    </a:lnTo>
                    <a:close/>
                    <a:moveTo>
                      <a:pt x="54422" y="1"/>
                    </a:moveTo>
                    <a:lnTo>
                      <a:pt x="54422" y="470"/>
                    </a:lnTo>
                    <a:lnTo>
                      <a:pt x="54578" y="470"/>
                    </a:lnTo>
                    <a:lnTo>
                      <a:pt x="54578" y="1"/>
                    </a:lnTo>
                    <a:close/>
                    <a:moveTo>
                      <a:pt x="55362" y="1"/>
                    </a:moveTo>
                    <a:lnTo>
                      <a:pt x="55362" y="470"/>
                    </a:lnTo>
                    <a:lnTo>
                      <a:pt x="55518" y="470"/>
                    </a:lnTo>
                    <a:lnTo>
                      <a:pt x="55518" y="1"/>
                    </a:lnTo>
                    <a:close/>
                    <a:moveTo>
                      <a:pt x="56299" y="1"/>
                    </a:moveTo>
                    <a:lnTo>
                      <a:pt x="56299" y="470"/>
                    </a:lnTo>
                    <a:lnTo>
                      <a:pt x="56457" y="470"/>
                    </a:lnTo>
                    <a:lnTo>
                      <a:pt x="56457" y="1"/>
                    </a:lnTo>
                    <a:close/>
                    <a:moveTo>
                      <a:pt x="57238" y="1"/>
                    </a:moveTo>
                    <a:lnTo>
                      <a:pt x="57238" y="470"/>
                    </a:lnTo>
                    <a:lnTo>
                      <a:pt x="57394" y="470"/>
                    </a:lnTo>
                    <a:lnTo>
                      <a:pt x="57394" y="1"/>
                    </a:lnTo>
                    <a:close/>
                    <a:moveTo>
                      <a:pt x="58177" y="1"/>
                    </a:moveTo>
                    <a:lnTo>
                      <a:pt x="58177" y="470"/>
                    </a:lnTo>
                    <a:lnTo>
                      <a:pt x="58332" y="470"/>
                    </a:lnTo>
                    <a:lnTo>
                      <a:pt x="58332" y="1"/>
                    </a:lnTo>
                    <a:close/>
                    <a:moveTo>
                      <a:pt x="59115" y="1"/>
                    </a:moveTo>
                    <a:lnTo>
                      <a:pt x="59115" y="470"/>
                    </a:lnTo>
                    <a:lnTo>
                      <a:pt x="59271" y="470"/>
                    </a:lnTo>
                    <a:lnTo>
                      <a:pt x="59271" y="1"/>
                    </a:lnTo>
                    <a:close/>
                    <a:moveTo>
                      <a:pt x="60052" y="1"/>
                    </a:moveTo>
                    <a:lnTo>
                      <a:pt x="60052" y="470"/>
                    </a:lnTo>
                    <a:lnTo>
                      <a:pt x="60210" y="470"/>
                    </a:lnTo>
                    <a:lnTo>
                      <a:pt x="60210" y="1"/>
                    </a:lnTo>
                    <a:close/>
                    <a:moveTo>
                      <a:pt x="60991" y="1"/>
                    </a:moveTo>
                    <a:lnTo>
                      <a:pt x="60991" y="470"/>
                    </a:lnTo>
                    <a:lnTo>
                      <a:pt x="61147" y="470"/>
                    </a:lnTo>
                    <a:lnTo>
                      <a:pt x="61148" y="1"/>
                    </a:lnTo>
                    <a:close/>
                    <a:moveTo>
                      <a:pt x="61929" y="1"/>
                    </a:moveTo>
                    <a:lnTo>
                      <a:pt x="61929" y="470"/>
                    </a:lnTo>
                    <a:lnTo>
                      <a:pt x="62085" y="470"/>
                    </a:lnTo>
                    <a:lnTo>
                      <a:pt x="62089" y="1"/>
                    </a:lnTo>
                    <a:close/>
                    <a:moveTo>
                      <a:pt x="62868" y="1"/>
                    </a:moveTo>
                    <a:lnTo>
                      <a:pt x="62868" y="470"/>
                    </a:lnTo>
                    <a:lnTo>
                      <a:pt x="63024" y="470"/>
                    </a:lnTo>
                    <a:lnTo>
                      <a:pt x="63024" y="1"/>
                    </a:lnTo>
                    <a:close/>
                    <a:moveTo>
                      <a:pt x="63807" y="1"/>
                    </a:moveTo>
                    <a:lnTo>
                      <a:pt x="63807" y="470"/>
                    </a:lnTo>
                    <a:lnTo>
                      <a:pt x="63963" y="470"/>
                    </a:lnTo>
                    <a:lnTo>
                      <a:pt x="63965" y="1"/>
                    </a:lnTo>
                    <a:close/>
                    <a:moveTo>
                      <a:pt x="64747" y="1"/>
                    </a:moveTo>
                    <a:lnTo>
                      <a:pt x="64747" y="470"/>
                    </a:lnTo>
                    <a:lnTo>
                      <a:pt x="64901" y="470"/>
                    </a:lnTo>
                    <a:lnTo>
                      <a:pt x="64903" y="1"/>
                    </a:lnTo>
                    <a:close/>
                    <a:moveTo>
                      <a:pt x="65682" y="1"/>
                    </a:moveTo>
                    <a:lnTo>
                      <a:pt x="65682" y="470"/>
                    </a:lnTo>
                    <a:lnTo>
                      <a:pt x="65838" y="470"/>
                    </a:lnTo>
                    <a:lnTo>
                      <a:pt x="65838" y="1"/>
                    </a:lnTo>
                    <a:close/>
                    <a:moveTo>
                      <a:pt x="66621" y="1"/>
                    </a:moveTo>
                    <a:lnTo>
                      <a:pt x="66621" y="470"/>
                    </a:lnTo>
                    <a:lnTo>
                      <a:pt x="66777" y="470"/>
                    </a:lnTo>
                    <a:lnTo>
                      <a:pt x="66777" y="1"/>
                    </a:lnTo>
                    <a:close/>
                    <a:moveTo>
                      <a:pt x="67560" y="1"/>
                    </a:moveTo>
                    <a:lnTo>
                      <a:pt x="67560" y="470"/>
                    </a:lnTo>
                    <a:lnTo>
                      <a:pt x="67716" y="470"/>
                    </a:lnTo>
                    <a:lnTo>
                      <a:pt x="67716" y="1"/>
                    </a:lnTo>
                    <a:close/>
                    <a:moveTo>
                      <a:pt x="68497" y="1"/>
                    </a:moveTo>
                    <a:lnTo>
                      <a:pt x="68497" y="470"/>
                    </a:lnTo>
                    <a:lnTo>
                      <a:pt x="68652" y="470"/>
                    </a:lnTo>
                    <a:lnTo>
                      <a:pt x="68652" y="1"/>
                    </a:lnTo>
                    <a:close/>
                    <a:moveTo>
                      <a:pt x="69435" y="1"/>
                    </a:moveTo>
                    <a:lnTo>
                      <a:pt x="69435" y="470"/>
                    </a:lnTo>
                    <a:lnTo>
                      <a:pt x="69591" y="470"/>
                    </a:lnTo>
                    <a:lnTo>
                      <a:pt x="69591" y="1"/>
                    </a:lnTo>
                    <a:close/>
                    <a:moveTo>
                      <a:pt x="70374" y="1"/>
                    </a:moveTo>
                    <a:lnTo>
                      <a:pt x="70374" y="470"/>
                    </a:lnTo>
                    <a:lnTo>
                      <a:pt x="70530" y="470"/>
                    </a:lnTo>
                    <a:lnTo>
                      <a:pt x="70530" y="1"/>
                    </a:lnTo>
                    <a:close/>
                    <a:moveTo>
                      <a:pt x="71311" y="1"/>
                    </a:moveTo>
                    <a:lnTo>
                      <a:pt x="71311" y="470"/>
                    </a:lnTo>
                    <a:lnTo>
                      <a:pt x="71468" y="470"/>
                    </a:lnTo>
                    <a:lnTo>
                      <a:pt x="71468" y="1"/>
                    </a:lnTo>
                    <a:close/>
                    <a:moveTo>
                      <a:pt x="72249" y="1"/>
                    </a:moveTo>
                    <a:lnTo>
                      <a:pt x="72249" y="470"/>
                    </a:lnTo>
                    <a:lnTo>
                      <a:pt x="72405" y="470"/>
                    </a:lnTo>
                    <a:lnTo>
                      <a:pt x="72405" y="1"/>
                    </a:lnTo>
                    <a:close/>
                    <a:moveTo>
                      <a:pt x="73188" y="1"/>
                    </a:moveTo>
                    <a:lnTo>
                      <a:pt x="73188" y="470"/>
                    </a:lnTo>
                    <a:lnTo>
                      <a:pt x="73344" y="470"/>
                    </a:lnTo>
                    <a:lnTo>
                      <a:pt x="73344" y="1"/>
                    </a:lnTo>
                    <a:close/>
                    <a:moveTo>
                      <a:pt x="74127" y="1"/>
                    </a:moveTo>
                    <a:lnTo>
                      <a:pt x="74127" y="470"/>
                    </a:lnTo>
                    <a:lnTo>
                      <a:pt x="74283" y="470"/>
                    </a:lnTo>
                    <a:lnTo>
                      <a:pt x="74283" y="1"/>
                    </a:lnTo>
                    <a:close/>
                    <a:moveTo>
                      <a:pt x="75064" y="1"/>
                    </a:moveTo>
                    <a:lnTo>
                      <a:pt x="75064" y="470"/>
                    </a:lnTo>
                    <a:lnTo>
                      <a:pt x="75221" y="470"/>
                    </a:lnTo>
                    <a:lnTo>
                      <a:pt x="75221" y="1"/>
                    </a:lnTo>
                    <a:close/>
                    <a:moveTo>
                      <a:pt x="76002" y="1"/>
                    </a:moveTo>
                    <a:lnTo>
                      <a:pt x="76002" y="470"/>
                    </a:lnTo>
                    <a:lnTo>
                      <a:pt x="76158" y="470"/>
                    </a:lnTo>
                    <a:lnTo>
                      <a:pt x="76158" y="1"/>
                    </a:lnTo>
                    <a:close/>
                    <a:moveTo>
                      <a:pt x="76943" y="1"/>
                    </a:moveTo>
                    <a:lnTo>
                      <a:pt x="76943" y="470"/>
                    </a:lnTo>
                    <a:lnTo>
                      <a:pt x="77099" y="470"/>
                    </a:lnTo>
                    <a:lnTo>
                      <a:pt x="77099" y="1"/>
                    </a:lnTo>
                    <a:close/>
                    <a:moveTo>
                      <a:pt x="77880" y="1"/>
                    </a:moveTo>
                    <a:lnTo>
                      <a:pt x="77880" y="470"/>
                    </a:lnTo>
                    <a:lnTo>
                      <a:pt x="78037" y="470"/>
                    </a:lnTo>
                    <a:lnTo>
                      <a:pt x="78039" y="1"/>
                    </a:lnTo>
                    <a:close/>
                    <a:moveTo>
                      <a:pt x="78818" y="1"/>
                    </a:moveTo>
                    <a:lnTo>
                      <a:pt x="78818" y="470"/>
                    </a:lnTo>
                    <a:lnTo>
                      <a:pt x="78974" y="470"/>
                    </a:lnTo>
                    <a:lnTo>
                      <a:pt x="78974" y="1"/>
                    </a:lnTo>
                    <a:close/>
                    <a:moveTo>
                      <a:pt x="79757" y="1"/>
                    </a:moveTo>
                    <a:lnTo>
                      <a:pt x="79757" y="470"/>
                    </a:lnTo>
                    <a:lnTo>
                      <a:pt x="79913" y="470"/>
                    </a:lnTo>
                    <a:lnTo>
                      <a:pt x="79915" y="1"/>
                    </a:lnTo>
                    <a:close/>
                    <a:moveTo>
                      <a:pt x="80696" y="1"/>
                    </a:moveTo>
                    <a:lnTo>
                      <a:pt x="80696" y="470"/>
                    </a:lnTo>
                    <a:lnTo>
                      <a:pt x="80852" y="470"/>
                    </a:lnTo>
                    <a:lnTo>
                      <a:pt x="80852" y="1"/>
                    </a:lnTo>
                    <a:close/>
                    <a:moveTo>
                      <a:pt x="81633" y="1"/>
                    </a:moveTo>
                    <a:lnTo>
                      <a:pt x="81633" y="470"/>
                    </a:lnTo>
                    <a:lnTo>
                      <a:pt x="81790" y="470"/>
                    </a:lnTo>
                    <a:lnTo>
                      <a:pt x="81790" y="1"/>
                    </a:lnTo>
                    <a:close/>
                    <a:moveTo>
                      <a:pt x="82571" y="1"/>
                    </a:moveTo>
                    <a:lnTo>
                      <a:pt x="82571" y="470"/>
                    </a:lnTo>
                    <a:lnTo>
                      <a:pt x="82727" y="470"/>
                    </a:lnTo>
                    <a:lnTo>
                      <a:pt x="82727" y="1"/>
                    </a:lnTo>
                    <a:close/>
                    <a:moveTo>
                      <a:pt x="83510" y="1"/>
                    </a:moveTo>
                    <a:lnTo>
                      <a:pt x="83510" y="470"/>
                    </a:lnTo>
                    <a:lnTo>
                      <a:pt x="83666" y="470"/>
                    </a:lnTo>
                    <a:lnTo>
                      <a:pt x="83666" y="1"/>
                    </a:lnTo>
                    <a:close/>
                    <a:moveTo>
                      <a:pt x="84449" y="1"/>
                    </a:moveTo>
                    <a:lnTo>
                      <a:pt x="84449" y="470"/>
                    </a:lnTo>
                    <a:lnTo>
                      <a:pt x="84604" y="470"/>
                    </a:lnTo>
                    <a:lnTo>
                      <a:pt x="84604" y="1"/>
                    </a:lnTo>
                    <a:close/>
                    <a:moveTo>
                      <a:pt x="85385" y="1"/>
                    </a:moveTo>
                    <a:lnTo>
                      <a:pt x="85385" y="470"/>
                    </a:lnTo>
                    <a:lnTo>
                      <a:pt x="85543" y="470"/>
                    </a:lnTo>
                    <a:lnTo>
                      <a:pt x="85543" y="1"/>
                    </a:lnTo>
                    <a:close/>
                    <a:moveTo>
                      <a:pt x="86324" y="1"/>
                    </a:moveTo>
                    <a:lnTo>
                      <a:pt x="86324" y="470"/>
                    </a:lnTo>
                    <a:lnTo>
                      <a:pt x="86480" y="470"/>
                    </a:lnTo>
                    <a:lnTo>
                      <a:pt x="86480" y="1"/>
                    </a:lnTo>
                    <a:close/>
                    <a:moveTo>
                      <a:pt x="87263" y="1"/>
                    </a:moveTo>
                    <a:lnTo>
                      <a:pt x="87263" y="470"/>
                    </a:lnTo>
                    <a:lnTo>
                      <a:pt x="87419" y="470"/>
                    </a:lnTo>
                    <a:lnTo>
                      <a:pt x="87419" y="1"/>
                    </a:lnTo>
                    <a:close/>
                    <a:moveTo>
                      <a:pt x="88201" y="1"/>
                    </a:moveTo>
                    <a:lnTo>
                      <a:pt x="88201" y="470"/>
                    </a:lnTo>
                    <a:lnTo>
                      <a:pt x="88357" y="470"/>
                    </a:lnTo>
                    <a:lnTo>
                      <a:pt x="88357" y="1"/>
                    </a:lnTo>
                    <a:close/>
                    <a:moveTo>
                      <a:pt x="89138" y="1"/>
                    </a:moveTo>
                    <a:lnTo>
                      <a:pt x="89138" y="470"/>
                    </a:lnTo>
                    <a:lnTo>
                      <a:pt x="89296" y="470"/>
                    </a:lnTo>
                    <a:lnTo>
                      <a:pt x="89296" y="1"/>
                    </a:lnTo>
                    <a:close/>
                    <a:moveTo>
                      <a:pt x="90079" y="1"/>
                    </a:moveTo>
                    <a:lnTo>
                      <a:pt x="90079" y="470"/>
                    </a:lnTo>
                    <a:lnTo>
                      <a:pt x="90235" y="470"/>
                    </a:lnTo>
                    <a:lnTo>
                      <a:pt x="90235" y="1"/>
                    </a:lnTo>
                    <a:close/>
                    <a:moveTo>
                      <a:pt x="91017" y="1"/>
                    </a:moveTo>
                    <a:lnTo>
                      <a:pt x="91017" y="470"/>
                    </a:lnTo>
                    <a:lnTo>
                      <a:pt x="91173" y="470"/>
                    </a:lnTo>
                    <a:lnTo>
                      <a:pt x="91173" y="1"/>
                    </a:lnTo>
                    <a:close/>
                    <a:moveTo>
                      <a:pt x="91954" y="1"/>
                    </a:moveTo>
                    <a:lnTo>
                      <a:pt x="91954" y="470"/>
                    </a:lnTo>
                    <a:lnTo>
                      <a:pt x="92112" y="470"/>
                    </a:lnTo>
                    <a:lnTo>
                      <a:pt x="92112" y="1"/>
                    </a:lnTo>
                    <a:close/>
                    <a:moveTo>
                      <a:pt x="92893" y="1"/>
                    </a:moveTo>
                    <a:lnTo>
                      <a:pt x="92893" y="470"/>
                    </a:lnTo>
                    <a:lnTo>
                      <a:pt x="93049" y="470"/>
                    </a:lnTo>
                    <a:lnTo>
                      <a:pt x="93049" y="1"/>
                    </a:lnTo>
                    <a:close/>
                    <a:moveTo>
                      <a:pt x="93832" y="1"/>
                    </a:moveTo>
                    <a:lnTo>
                      <a:pt x="93832" y="470"/>
                    </a:lnTo>
                    <a:lnTo>
                      <a:pt x="93987" y="470"/>
                    </a:lnTo>
                    <a:lnTo>
                      <a:pt x="93987" y="1"/>
                    </a:lnTo>
                    <a:close/>
                    <a:moveTo>
                      <a:pt x="94770" y="1"/>
                    </a:moveTo>
                    <a:lnTo>
                      <a:pt x="94770" y="470"/>
                    </a:lnTo>
                    <a:lnTo>
                      <a:pt x="94926" y="470"/>
                    </a:lnTo>
                    <a:lnTo>
                      <a:pt x="94926" y="1"/>
                    </a:lnTo>
                    <a:close/>
                    <a:moveTo>
                      <a:pt x="95707" y="1"/>
                    </a:moveTo>
                    <a:lnTo>
                      <a:pt x="95707" y="470"/>
                    </a:lnTo>
                    <a:lnTo>
                      <a:pt x="95865" y="470"/>
                    </a:lnTo>
                    <a:lnTo>
                      <a:pt x="95865" y="1"/>
                    </a:lnTo>
                    <a:close/>
                    <a:moveTo>
                      <a:pt x="96646" y="1"/>
                    </a:moveTo>
                    <a:lnTo>
                      <a:pt x="96646" y="470"/>
                    </a:lnTo>
                    <a:lnTo>
                      <a:pt x="96802" y="470"/>
                    </a:lnTo>
                    <a:lnTo>
                      <a:pt x="96802" y="1"/>
                    </a:lnTo>
                    <a:close/>
                    <a:moveTo>
                      <a:pt x="97585" y="1"/>
                    </a:moveTo>
                    <a:lnTo>
                      <a:pt x="97585" y="470"/>
                    </a:lnTo>
                    <a:lnTo>
                      <a:pt x="97740" y="470"/>
                    </a:lnTo>
                    <a:lnTo>
                      <a:pt x="97740" y="1"/>
                    </a:lnTo>
                    <a:close/>
                    <a:moveTo>
                      <a:pt x="98523" y="1"/>
                    </a:moveTo>
                    <a:lnTo>
                      <a:pt x="98523" y="470"/>
                    </a:lnTo>
                    <a:lnTo>
                      <a:pt x="98679" y="470"/>
                    </a:lnTo>
                    <a:lnTo>
                      <a:pt x="98679" y="1"/>
                    </a:lnTo>
                    <a:close/>
                    <a:moveTo>
                      <a:pt x="99460" y="1"/>
                    </a:moveTo>
                    <a:lnTo>
                      <a:pt x="99460" y="470"/>
                    </a:lnTo>
                    <a:lnTo>
                      <a:pt x="99618" y="470"/>
                    </a:lnTo>
                    <a:lnTo>
                      <a:pt x="99618" y="1"/>
                    </a:lnTo>
                    <a:close/>
                    <a:moveTo>
                      <a:pt x="100399" y="1"/>
                    </a:moveTo>
                    <a:lnTo>
                      <a:pt x="100399" y="470"/>
                    </a:lnTo>
                    <a:lnTo>
                      <a:pt x="100555" y="470"/>
                    </a:lnTo>
                    <a:lnTo>
                      <a:pt x="100555" y="1"/>
                    </a:lnTo>
                    <a:close/>
                    <a:moveTo>
                      <a:pt x="101337" y="1"/>
                    </a:moveTo>
                    <a:lnTo>
                      <a:pt x="101337" y="470"/>
                    </a:lnTo>
                    <a:lnTo>
                      <a:pt x="101493" y="470"/>
                    </a:lnTo>
                    <a:lnTo>
                      <a:pt x="101493" y="1"/>
                    </a:lnTo>
                    <a:close/>
                    <a:moveTo>
                      <a:pt x="102276" y="1"/>
                    </a:moveTo>
                    <a:lnTo>
                      <a:pt x="102276" y="470"/>
                    </a:lnTo>
                    <a:lnTo>
                      <a:pt x="102432" y="470"/>
                    </a:lnTo>
                    <a:lnTo>
                      <a:pt x="102432" y="1"/>
                    </a:lnTo>
                    <a:close/>
                    <a:moveTo>
                      <a:pt x="103213" y="1"/>
                    </a:moveTo>
                    <a:lnTo>
                      <a:pt x="103213" y="470"/>
                    </a:lnTo>
                    <a:lnTo>
                      <a:pt x="103371" y="470"/>
                    </a:lnTo>
                    <a:lnTo>
                      <a:pt x="103371" y="1"/>
                    </a:lnTo>
                    <a:close/>
                    <a:moveTo>
                      <a:pt x="104152" y="1"/>
                    </a:moveTo>
                    <a:lnTo>
                      <a:pt x="104152" y="470"/>
                    </a:lnTo>
                    <a:lnTo>
                      <a:pt x="104309" y="470"/>
                    </a:lnTo>
                    <a:lnTo>
                      <a:pt x="104309" y="1"/>
                    </a:lnTo>
                    <a:close/>
                    <a:moveTo>
                      <a:pt x="105090" y="1"/>
                    </a:moveTo>
                    <a:lnTo>
                      <a:pt x="105090" y="470"/>
                    </a:lnTo>
                    <a:lnTo>
                      <a:pt x="105246" y="470"/>
                    </a:lnTo>
                    <a:lnTo>
                      <a:pt x="105246" y="1"/>
                    </a:lnTo>
                    <a:close/>
                    <a:moveTo>
                      <a:pt x="106029" y="1"/>
                    </a:moveTo>
                    <a:lnTo>
                      <a:pt x="106029" y="470"/>
                    </a:lnTo>
                    <a:lnTo>
                      <a:pt x="106185" y="470"/>
                    </a:lnTo>
                    <a:lnTo>
                      <a:pt x="106185" y="1"/>
                    </a:lnTo>
                    <a:close/>
                    <a:moveTo>
                      <a:pt x="106968" y="1"/>
                    </a:moveTo>
                    <a:lnTo>
                      <a:pt x="106968" y="470"/>
                    </a:lnTo>
                    <a:lnTo>
                      <a:pt x="107123" y="470"/>
                    </a:lnTo>
                    <a:lnTo>
                      <a:pt x="107123" y="1"/>
                    </a:lnTo>
                    <a:close/>
                    <a:moveTo>
                      <a:pt x="107904" y="1"/>
                    </a:moveTo>
                    <a:lnTo>
                      <a:pt x="107904" y="470"/>
                    </a:lnTo>
                    <a:lnTo>
                      <a:pt x="108062" y="470"/>
                    </a:lnTo>
                    <a:lnTo>
                      <a:pt x="108062" y="1"/>
                    </a:lnTo>
                    <a:close/>
                    <a:moveTo>
                      <a:pt x="108843" y="1"/>
                    </a:moveTo>
                    <a:lnTo>
                      <a:pt x="108843" y="470"/>
                    </a:lnTo>
                    <a:lnTo>
                      <a:pt x="108999" y="470"/>
                    </a:lnTo>
                    <a:lnTo>
                      <a:pt x="108999" y="1"/>
                    </a:lnTo>
                    <a:close/>
                    <a:moveTo>
                      <a:pt x="109782" y="1"/>
                    </a:moveTo>
                    <a:lnTo>
                      <a:pt x="109782" y="470"/>
                    </a:lnTo>
                    <a:lnTo>
                      <a:pt x="109938" y="470"/>
                    </a:lnTo>
                    <a:lnTo>
                      <a:pt x="109938" y="1"/>
                    </a:lnTo>
                    <a:close/>
                    <a:moveTo>
                      <a:pt x="110720" y="1"/>
                    </a:moveTo>
                    <a:lnTo>
                      <a:pt x="110720" y="470"/>
                    </a:lnTo>
                    <a:lnTo>
                      <a:pt x="110876" y="470"/>
                    </a:lnTo>
                    <a:lnTo>
                      <a:pt x="110876" y="1"/>
                    </a:lnTo>
                    <a:close/>
                    <a:moveTo>
                      <a:pt x="111657" y="1"/>
                    </a:moveTo>
                    <a:lnTo>
                      <a:pt x="111657" y="470"/>
                    </a:lnTo>
                    <a:lnTo>
                      <a:pt x="111813" y="470"/>
                    </a:lnTo>
                    <a:lnTo>
                      <a:pt x="111815" y="1"/>
                    </a:lnTo>
                    <a:close/>
                    <a:moveTo>
                      <a:pt x="112596" y="1"/>
                    </a:moveTo>
                    <a:lnTo>
                      <a:pt x="112596" y="470"/>
                    </a:lnTo>
                    <a:lnTo>
                      <a:pt x="112752" y="470"/>
                    </a:lnTo>
                    <a:lnTo>
                      <a:pt x="112752" y="1"/>
                    </a:lnTo>
                    <a:close/>
                    <a:moveTo>
                      <a:pt x="113535" y="1"/>
                    </a:moveTo>
                    <a:lnTo>
                      <a:pt x="113535" y="470"/>
                    </a:lnTo>
                    <a:lnTo>
                      <a:pt x="113691" y="470"/>
                    </a:lnTo>
                    <a:lnTo>
                      <a:pt x="113691" y="1"/>
                    </a:lnTo>
                    <a:close/>
                    <a:moveTo>
                      <a:pt x="114472" y="1"/>
                    </a:moveTo>
                    <a:lnTo>
                      <a:pt x="114472" y="470"/>
                    </a:lnTo>
                    <a:lnTo>
                      <a:pt x="114629" y="470"/>
                    </a:lnTo>
                    <a:lnTo>
                      <a:pt x="114629" y="1"/>
                    </a:lnTo>
                    <a:close/>
                    <a:moveTo>
                      <a:pt x="115410" y="1"/>
                    </a:moveTo>
                    <a:lnTo>
                      <a:pt x="115410" y="470"/>
                    </a:lnTo>
                    <a:lnTo>
                      <a:pt x="115566" y="470"/>
                    </a:lnTo>
                    <a:lnTo>
                      <a:pt x="115566" y="1"/>
                    </a:lnTo>
                    <a:close/>
                    <a:moveTo>
                      <a:pt x="116349" y="1"/>
                    </a:moveTo>
                    <a:lnTo>
                      <a:pt x="116349" y="470"/>
                    </a:lnTo>
                    <a:lnTo>
                      <a:pt x="116505" y="470"/>
                    </a:lnTo>
                    <a:lnTo>
                      <a:pt x="116505" y="1"/>
                    </a:lnTo>
                    <a:close/>
                    <a:moveTo>
                      <a:pt x="117288" y="1"/>
                    </a:moveTo>
                    <a:lnTo>
                      <a:pt x="117288" y="470"/>
                    </a:lnTo>
                    <a:lnTo>
                      <a:pt x="117443" y="470"/>
                    </a:lnTo>
                    <a:lnTo>
                      <a:pt x="117443" y="1"/>
                    </a:lnTo>
                    <a:close/>
                    <a:moveTo>
                      <a:pt x="118224" y="1"/>
                    </a:moveTo>
                    <a:lnTo>
                      <a:pt x="118224" y="470"/>
                    </a:lnTo>
                    <a:lnTo>
                      <a:pt x="118382" y="470"/>
                    </a:lnTo>
                    <a:lnTo>
                      <a:pt x="118382" y="1"/>
                    </a:lnTo>
                    <a:close/>
                    <a:moveTo>
                      <a:pt x="119163" y="1"/>
                    </a:moveTo>
                    <a:lnTo>
                      <a:pt x="119163" y="470"/>
                    </a:lnTo>
                    <a:lnTo>
                      <a:pt x="119321" y="470"/>
                    </a:lnTo>
                    <a:lnTo>
                      <a:pt x="119321" y="1"/>
                    </a:lnTo>
                    <a:close/>
                    <a:moveTo>
                      <a:pt x="120102" y="1"/>
                    </a:moveTo>
                    <a:lnTo>
                      <a:pt x="120102" y="470"/>
                    </a:lnTo>
                    <a:lnTo>
                      <a:pt x="120258" y="470"/>
                    </a:lnTo>
                    <a:lnTo>
                      <a:pt x="120258" y="1"/>
                    </a:lnTo>
                    <a:close/>
                    <a:moveTo>
                      <a:pt x="121040" y="1"/>
                    </a:moveTo>
                    <a:lnTo>
                      <a:pt x="121040" y="470"/>
                    </a:lnTo>
                    <a:lnTo>
                      <a:pt x="121196" y="470"/>
                    </a:lnTo>
                    <a:lnTo>
                      <a:pt x="121196" y="1"/>
                    </a:lnTo>
                    <a:close/>
                    <a:moveTo>
                      <a:pt x="121977" y="1"/>
                    </a:moveTo>
                    <a:lnTo>
                      <a:pt x="121977" y="470"/>
                    </a:lnTo>
                    <a:lnTo>
                      <a:pt x="122135" y="470"/>
                    </a:lnTo>
                    <a:lnTo>
                      <a:pt x="122135" y="1"/>
                    </a:lnTo>
                    <a:close/>
                    <a:moveTo>
                      <a:pt x="122916" y="1"/>
                    </a:moveTo>
                    <a:lnTo>
                      <a:pt x="122916" y="470"/>
                    </a:lnTo>
                    <a:lnTo>
                      <a:pt x="123074" y="470"/>
                    </a:lnTo>
                    <a:lnTo>
                      <a:pt x="123074" y="1"/>
                    </a:lnTo>
                    <a:close/>
                    <a:moveTo>
                      <a:pt x="123855" y="1"/>
                    </a:moveTo>
                    <a:lnTo>
                      <a:pt x="123855" y="470"/>
                    </a:lnTo>
                    <a:lnTo>
                      <a:pt x="124010" y="470"/>
                    </a:lnTo>
                    <a:lnTo>
                      <a:pt x="124010" y="1"/>
                    </a:lnTo>
                    <a:close/>
                    <a:moveTo>
                      <a:pt x="124793" y="1"/>
                    </a:moveTo>
                    <a:lnTo>
                      <a:pt x="124793" y="470"/>
                    </a:lnTo>
                    <a:lnTo>
                      <a:pt x="124949" y="470"/>
                    </a:lnTo>
                    <a:lnTo>
                      <a:pt x="124949" y="1"/>
                    </a:lnTo>
                    <a:close/>
                    <a:moveTo>
                      <a:pt x="125732" y="1"/>
                    </a:moveTo>
                    <a:lnTo>
                      <a:pt x="125732" y="470"/>
                    </a:lnTo>
                    <a:lnTo>
                      <a:pt x="125888" y="470"/>
                    </a:lnTo>
                    <a:lnTo>
                      <a:pt x="125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8" name="Google Shape;1258;p1"/>
            <p:cNvGrpSpPr/>
            <p:nvPr/>
          </p:nvGrpSpPr>
          <p:grpSpPr>
            <a:xfrm>
              <a:off x="-41" y="718275"/>
              <a:ext cx="9144241" cy="1182675"/>
              <a:chOff x="3813375" y="4666275"/>
              <a:chExt cx="3441825" cy="445150"/>
            </a:xfrm>
          </p:grpSpPr>
          <p:sp>
            <p:nvSpPr>
              <p:cNvPr id="1259" name="Google Shape;1259;p1"/>
              <p:cNvSpPr/>
              <p:nvPr/>
            </p:nvSpPr>
            <p:spPr>
              <a:xfrm>
                <a:off x="44040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1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1"/>
              <p:cNvSpPr/>
              <p:nvPr/>
            </p:nvSpPr>
            <p:spPr>
              <a:xfrm>
                <a:off x="4456975" y="4934900"/>
                <a:ext cx="25225" cy="1765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0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5"/>
                    </a:lnTo>
                    <a:cubicBezTo>
                      <a:pt x="1" y="7036"/>
                      <a:pt x="9" y="7060"/>
                      <a:pt x="22" y="7060"/>
                    </a:cubicBezTo>
                    <a:cubicBezTo>
                      <a:pt x="50" y="7060"/>
                      <a:pt x="101" y="6965"/>
                      <a:pt x="160" y="6965"/>
                    </a:cubicBezTo>
                    <a:lnTo>
                      <a:pt x="848" y="6965"/>
                    </a:lnTo>
                    <a:cubicBezTo>
                      <a:pt x="908" y="6965"/>
                      <a:pt x="959" y="7060"/>
                      <a:pt x="987" y="7060"/>
                    </a:cubicBezTo>
                    <a:cubicBezTo>
                      <a:pt x="1001" y="7060"/>
                      <a:pt x="1009" y="7036"/>
                      <a:pt x="1009" y="6965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1"/>
              <p:cNvSpPr/>
              <p:nvPr/>
            </p:nvSpPr>
            <p:spPr>
              <a:xfrm>
                <a:off x="4507475" y="4990225"/>
                <a:ext cx="2322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4847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4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9" y="383"/>
                    </a:lnTo>
                    <a:cubicBezTo>
                      <a:pt x="929" y="171"/>
                      <a:pt x="857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1"/>
              <p:cNvSpPr/>
              <p:nvPr/>
            </p:nvSpPr>
            <p:spPr>
              <a:xfrm>
                <a:off x="45559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49" y="10397"/>
                    </a:lnTo>
                    <a:cubicBezTo>
                      <a:pt x="908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7" y="0"/>
                      <a:pt x="8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1"/>
              <p:cNvSpPr/>
              <p:nvPr/>
            </p:nvSpPr>
            <p:spPr>
              <a:xfrm>
                <a:off x="46054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1"/>
              <p:cNvSpPr/>
              <p:nvPr/>
            </p:nvSpPr>
            <p:spPr>
              <a:xfrm>
                <a:off x="46549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1"/>
              <p:cNvSpPr/>
              <p:nvPr/>
            </p:nvSpPr>
            <p:spPr>
              <a:xfrm>
                <a:off x="47041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4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1"/>
              <p:cNvSpPr/>
              <p:nvPr/>
            </p:nvSpPr>
            <p:spPr>
              <a:xfrm>
                <a:off x="47526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1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1"/>
              <p:cNvSpPr/>
              <p:nvPr/>
            </p:nvSpPr>
            <p:spPr>
              <a:xfrm>
                <a:off x="48014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4"/>
                      <a:pt x="22" y="17804"/>
                    </a:cubicBezTo>
                    <a:cubicBezTo>
                      <a:pt x="50" y="17804"/>
                      <a:pt x="102" y="17710"/>
                      <a:pt x="161" y="17710"/>
                    </a:cubicBezTo>
                    <a:lnTo>
                      <a:pt x="1012" y="17710"/>
                    </a:lnTo>
                    <a:cubicBezTo>
                      <a:pt x="1071" y="17710"/>
                      <a:pt x="1122" y="17804"/>
                      <a:pt x="1150" y="17804"/>
                    </a:cubicBezTo>
                    <a:cubicBezTo>
                      <a:pt x="1164" y="17804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1"/>
              <p:cNvSpPr/>
              <p:nvPr/>
            </p:nvSpPr>
            <p:spPr>
              <a:xfrm>
                <a:off x="48523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1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2" y="8595"/>
                      <a:pt x="161" y="8595"/>
                    </a:cubicBezTo>
                    <a:lnTo>
                      <a:pt x="902" y="8595"/>
                    </a:lnTo>
                    <a:cubicBezTo>
                      <a:pt x="961" y="8595"/>
                      <a:pt x="1013" y="8690"/>
                      <a:pt x="1041" y="8690"/>
                    </a:cubicBezTo>
                    <a:cubicBezTo>
                      <a:pt x="1055" y="8690"/>
                      <a:pt x="1063" y="8666"/>
                      <a:pt x="1063" y="8595"/>
                    </a:cubicBezTo>
                    <a:lnTo>
                      <a:pt x="1063" y="384"/>
                    </a:lnTo>
                    <a:cubicBezTo>
                      <a:pt x="1063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1"/>
              <p:cNvSpPr/>
              <p:nvPr/>
            </p:nvSpPr>
            <p:spPr>
              <a:xfrm>
                <a:off x="4900500" y="4887650"/>
                <a:ext cx="29275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950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3"/>
                    </a:cubicBezTo>
                    <a:lnTo>
                      <a:pt x="1" y="8855"/>
                    </a:lnTo>
                    <a:cubicBezTo>
                      <a:pt x="1" y="8926"/>
                      <a:pt x="9" y="8950"/>
                      <a:pt x="23" y="8950"/>
                    </a:cubicBezTo>
                    <a:cubicBezTo>
                      <a:pt x="50" y="8950"/>
                      <a:pt x="102" y="8855"/>
                      <a:pt x="160" y="8855"/>
                    </a:cubicBezTo>
                    <a:lnTo>
                      <a:pt x="1009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1" y="8926"/>
                      <a:pt x="1171" y="8855"/>
                    </a:cubicBezTo>
                    <a:lnTo>
                      <a:pt x="1171" y="383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1"/>
              <p:cNvSpPr/>
              <p:nvPr/>
            </p:nvSpPr>
            <p:spPr>
              <a:xfrm>
                <a:off x="495070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4" y="4167"/>
                      <a:pt x="1066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4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1"/>
              <p:cNvSpPr/>
              <p:nvPr/>
            </p:nvSpPr>
            <p:spPr>
              <a:xfrm>
                <a:off x="50012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0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1"/>
              <p:cNvSpPr/>
              <p:nvPr/>
            </p:nvSpPr>
            <p:spPr>
              <a:xfrm>
                <a:off x="3813375" y="4934850"/>
                <a:ext cx="25250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3" y="7062"/>
                    </a:cubicBezTo>
                    <a:cubicBezTo>
                      <a:pt x="51" y="7062"/>
                      <a:pt x="103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8" y="1"/>
                      <a:pt x="8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1"/>
              <p:cNvSpPr/>
              <p:nvPr/>
            </p:nvSpPr>
            <p:spPr>
              <a:xfrm>
                <a:off x="38639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1"/>
              <p:cNvSpPr/>
              <p:nvPr/>
            </p:nvSpPr>
            <p:spPr>
              <a:xfrm>
                <a:off x="39124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8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7" y="10397"/>
                      <a:pt x="959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1"/>
              <p:cNvSpPr/>
              <p:nvPr/>
            </p:nvSpPr>
            <p:spPr>
              <a:xfrm>
                <a:off x="3961925" y="4951125"/>
                <a:ext cx="2522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11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2" y="6411"/>
                    </a:cubicBezTo>
                    <a:cubicBezTo>
                      <a:pt x="50" y="6411"/>
                      <a:pt x="101" y="6316"/>
                      <a:pt x="160" y="6316"/>
                    </a:cubicBezTo>
                    <a:lnTo>
                      <a:pt x="848" y="6316"/>
                    </a:lnTo>
                    <a:cubicBezTo>
                      <a:pt x="907" y="6316"/>
                      <a:pt x="959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1"/>
              <p:cNvSpPr/>
              <p:nvPr/>
            </p:nvSpPr>
            <p:spPr>
              <a:xfrm>
                <a:off x="40114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7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1"/>
              <p:cNvSpPr/>
              <p:nvPr/>
            </p:nvSpPr>
            <p:spPr>
              <a:xfrm>
                <a:off x="406060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3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1"/>
              <p:cNvSpPr/>
              <p:nvPr/>
            </p:nvSpPr>
            <p:spPr>
              <a:xfrm>
                <a:off x="4109100" y="4850325"/>
                <a:ext cx="27925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10443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6"/>
                    </a:cubicBezTo>
                    <a:lnTo>
                      <a:pt x="0" y="10348"/>
                    </a:lnTo>
                    <a:cubicBezTo>
                      <a:pt x="0" y="10419"/>
                      <a:pt x="8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6"/>
                    </a:lnTo>
                    <a:cubicBezTo>
                      <a:pt x="1117" y="173"/>
                      <a:pt x="1045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1"/>
              <p:cNvSpPr/>
              <p:nvPr/>
            </p:nvSpPr>
            <p:spPr>
              <a:xfrm>
                <a:off x="4157900" y="4666325"/>
                <a:ext cx="29325" cy="445075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17803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17708"/>
                    </a:lnTo>
                    <a:cubicBezTo>
                      <a:pt x="1" y="17779"/>
                      <a:pt x="9" y="17803"/>
                      <a:pt x="23" y="17803"/>
                    </a:cubicBezTo>
                    <a:cubicBezTo>
                      <a:pt x="50" y="17803"/>
                      <a:pt x="102" y="17708"/>
                      <a:pt x="160" y="17708"/>
                    </a:cubicBezTo>
                    <a:lnTo>
                      <a:pt x="1011" y="17708"/>
                    </a:lnTo>
                    <a:cubicBezTo>
                      <a:pt x="1071" y="17708"/>
                      <a:pt x="1123" y="17803"/>
                      <a:pt x="1151" y="17803"/>
                    </a:cubicBezTo>
                    <a:cubicBezTo>
                      <a:pt x="1165" y="17803"/>
                      <a:pt x="1172" y="17779"/>
                      <a:pt x="1172" y="17708"/>
                    </a:cubicBezTo>
                    <a:lnTo>
                      <a:pt x="1172" y="383"/>
                    </a:lnTo>
                    <a:cubicBezTo>
                      <a:pt x="1172" y="171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1"/>
              <p:cNvSpPr/>
              <p:nvPr/>
            </p:nvSpPr>
            <p:spPr>
              <a:xfrm>
                <a:off x="42088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1"/>
              <p:cNvSpPr/>
              <p:nvPr/>
            </p:nvSpPr>
            <p:spPr>
              <a:xfrm>
                <a:off x="4256925" y="4887700"/>
                <a:ext cx="29300" cy="22370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48" extrusionOk="0">
                    <a:moveTo>
                      <a:pt x="161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8853"/>
                    </a:lnTo>
                    <a:cubicBezTo>
                      <a:pt x="0" y="8924"/>
                      <a:pt x="8" y="8948"/>
                      <a:pt x="22" y="8948"/>
                    </a:cubicBezTo>
                    <a:cubicBezTo>
                      <a:pt x="50" y="8948"/>
                      <a:pt x="101" y="8853"/>
                      <a:pt x="161" y="8853"/>
                    </a:cubicBezTo>
                    <a:lnTo>
                      <a:pt x="1010" y="8853"/>
                    </a:lnTo>
                    <a:cubicBezTo>
                      <a:pt x="1070" y="8853"/>
                      <a:pt x="1122" y="8948"/>
                      <a:pt x="1150" y="8948"/>
                    </a:cubicBezTo>
                    <a:cubicBezTo>
                      <a:pt x="1164" y="8948"/>
                      <a:pt x="1172" y="8924"/>
                      <a:pt x="1172" y="8853"/>
                    </a:cubicBezTo>
                    <a:lnTo>
                      <a:pt x="1172" y="383"/>
                    </a:lnTo>
                    <a:cubicBezTo>
                      <a:pt x="1172" y="171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1"/>
              <p:cNvSpPr/>
              <p:nvPr/>
            </p:nvSpPr>
            <p:spPr>
              <a:xfrm>
                <a:off x="4307150" y="5004850"/>
                <a:ext cx="2792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262" extrusionOk="0">
                    <a:moveTo>
                      <a:pt x="160" y="0"/>
                    </a:moveTo>
                    <a:cubicBezTo>
                      <a:pt x="72" y="0"/>
                      <a:pt x="0" y="172"/>
                      <a:pt x="0" y="385"/>
                    </a:cubicBezTo>
                    <a:lnTo>
                      <a:pt x="0" y="4167"/>
                    </a:lnTo>
                    <a:cubicBezTo>
                      <a:pt x="0" y="4238"/>
                      <a:pt x="8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6" y="4167"/>
                    </a:lnTo>
                    <a:cubicBezTo>
                      <a:pt x="1015" y="4167"/>
                      <a:pt x="1067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5" y="0"/>
                      <a:pt x="9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1"/>
              <p:cNvSpPr/>
              <p:nvPr/>
            </p:nvSpPr>
            <p:spPr>
              <a:xfrm>
                <a:off x="43576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1"/>
              <p:cNvSpPr/>
              <p:nvPr/>
            </p:nvSpPr>
            <p:spPr>
              <a:xfrm>
                <a:off x="50971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p1"/>
              <p:cNvSpPr/>
              <p:nvPr/>
            </p:nvSpPr>
            <p:spPr>
              <a:xfrm>
                <a:off x="5150075" y="4934850"/>
                <a:ext cx="2522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6967"/>
                    </a:lnTo>
                    <a:cubicBezTo>
                      <a:pt x="1" y="7038"/>
                      <a:pt x="9" y="7062"/>
                      <a:pt x="22" y="7062"/>
                    </a:cubicBezTo>
                    <a:cubicBezTo>
                      <a:pt x="50" y="7062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2"/>
                      <a:pt x="987" y="7062"/>
                    </a:cubicBezTo>
                    <a:cubicBezTo>
                      <a:pt x="1001" y="7062"/>
                      <a:pt x="1009" y="7038"/>
                      <a:pt x="1009" y="6967"/>
                    </a:cubicBezTo>
                    <a:lnTo>
                      <a:pt x="1009" y="384"/>
                    </a:lnTo>
                    <a:cubicBezTo>
                      <a:pt x="1009" y="173"/>
                      <a:pt x="936" y="1"/>
                      <a:pt x="8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1"/>
              <p:cNvSpPr/>
              <p:nvPr/>
            </p:nvSpPr>
            <p:spPr>
              <a:xfrm>
                <a:off x="52005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1" y="4847"/>
                      <a:pt x="102" y="4752"/>
                      <a:pt x="162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1"/>
              <p:cNvSpPr/>
              <p:nvPr/>
            </p:nvSpPr>
            <p:spPr>
              <a:xfrm>
                <a:off x="52490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1"/>
              <p:cNvSpPr/>
              <p:nvPr/>
            </p:nvSpPr>
            <p:spPr>
              <a:xfrm>
                <a:off x="52985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1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1"/>
              <p:cNvSpPr/>
              <p:nvPr/>
            </p:nvSpPr>
            <p:spPr>
              <a:xfrm>
                <a:off x="534807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1"/>
              <p:cNvSpPr/>
              <p:nvPr/>
            </p:nvSpPr>
            <p:spPr>
              <a:xfrm>
                <a:off x="50507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1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1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1"/>
              <p:cNvSpPr/>
              <p:nvPr/>
            </p:nvSpPr>
            <p:spPr>
              <a:xfrm>
                <a:off x="67803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2" y="12659"/>
                      <a:pt x="1234" y="12754"/>
                      <a:pt x="1262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2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1"/>
              <p:cNvSpPr/>
              <p:nvPr/>
            </p:nvSpPr>
            <p:spPr>
              <a:xfrm>
                <a:off x="64853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3" y="10443"/>
                    </a:cubicBezTo>
                    <a:cubicBezTo>
                      <a:pt x="51" y="10443"/>
                      <a:pt x="103" y="10348"/>
                      <a:pt x="162" y="10348"/>
                    </a:cubicBezTo>
                    <a:lnTo>
                      <a:pt x="958" y="10348"/>
                    </a:lnTo>
                    <a:cubicBezTo>
                      <a:pt x="1016" y="10348"/>
                      <a:pt x="1068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1"/>
              <p:cNvSpPr/>
              <p:nvPr/>
            </p:nvSpPr>
            <p:spPr>
              <a:xfrm>
                <a:off x="6534200" y="4666275"/>
                <a:ext cx="29275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7805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5"/>
                    </a:cubicBezTo>
                    <a:lnTo>
                      <a:pt x="1" y="17710"/>
                    </a:lnTo>
                    <a:cubicBezTo>
                      <a:pt x="1" y="17781"/>
                      <a:pt x="9" y="17805"/>
                      <a:pt x="23" y="17805"/>
                    </a:cubicBezTo>
                    <a:cubicBezTo>
                      <a:pt x="50" y="17805"/>
                      <a:pt x="102" y="17710"/>
                      <a:pt x="160" y="17710"/>
                    </a:cubicBezTo>
                    <a:lnTo>
                      <a:pt x="1011" y="17710"/>
                    </a:lnTo>
                    <a:cubicBezTo>
                      <a:pt x="1070" y="17710"/>
                      <a:pt x="1121" y="17805"/>
                      <a:pt x="1149" y="17805"/>
                    </a:cubicBezTo>
                    <a:cubicBezTo>
                      <a:pt x="1163" y="17805"/>
                      <a:pt x="1171" y="17781"/>
                      <a:pt x="1171" y="17710"/>
                    </a:cubicBezTo>
                    <a:lnTo>
                      <a:pt x="1171" y="385"/>
                    </a:lnTo>
                    <a:cubicBezTo>
                      <a:pt x="1171" y="173"/>
                      <a:pt x="1099" y="0"/>
                      <a:pt x="10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1"/>
              <p:cNvSpPr/>
              <p:nvPr/>
            </p:nvSpPr>
            <p:spPr>
              <a:xfrm>
                <a:off x="6585050" y="4894150"/>
                <a:ext cx="2660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8690" extrusionOk="0">
                    <a:moveTo>
                      <a:pt x="162" y="1"/>
                    </a:moveTo>
                    <a:cubicBezTo>
                      <a:pt x="74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1" y="8690"/>
                      <a:pt x="103" y="8595"/>
                      <a:pt x="162" y="8595"/>
                    </a:cubicBezTo>
                    <a:lnTo>
                      <a:pt x="902" y="8595"/>
                    </a:lnTo>
                    <a:cubicBezTo>
                      <a:pt x="962" y="8595"/>
                      <a:pt x="1014" y="8690"/>
                      <a:pt x="1042" y="8690"/>
                    </a:cubicBezTo>
                    <a:cubicBezTo>
                      <a:pt x="1056" y="8690"/>
                      <a:pt x="1064" y="8666"/>
                      <a:pt x="1064" y="8595"/>
                    </a:cubicBezTo>
                    <a:lnTo>
                      <a:pt x="1064" y="384"/>
                    </a:lnTo>
                    <a:cubicBezTo>
                      <a:pt x="1064" y="173"/>
                      <a:pt x="992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1"/>
              <p:cNvSpPr/>
              <p:nvPr/>
            </p:nvSpPr>
            <p:spPr>
              <a:xfrm>
                <a:off x="66332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1" y="8855"/>
                      <a:pt x="160" y="8855"/>
                    </a:cubicBezTo>
                    <a:lnTo>
                      <a:pt x="1010" y="8855"/>
                    </a:lnTo>
                    <a:cubicBezTo>
                      <a:pt x="1069" y="8855"/>
                      <a:pt x="1121" y="8950"/>
                      <a:pt x="1149" y="8950"/>
                    </a:cubicBezTo>
                    <a:cubicBezTo>
                      <a:pt x="1163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098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1"/>
              <p:cNvSpPr/>
              <p:nvPr/>
            </p:nvSpPr>
            <p:spPr>
              <a:xfrm>
                <a:off x="6683350" y="5004850"/>
                <a:ext cx="28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9" y="4262"/>
                      <a:pt x="1097" y="4262"/>
                    </a:cubicBezTo>
                    <a:cubicBezTo>
                      <a:pt x="1111" y="4262"/>
                      <a:pt x="1119" y="4238"/>
                      <a:pt x="1119" y="4167"/>
                    </a:cubicBezTo>
                    <a:lnTo>
                      <a:pt x="1119" y="385"/>
                    </a:lnTo>
                    <a:cubicBezTo>
                      <a:pt x="1119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1"/>
              <p:cNvSpPr/>
              <p:nvPr/>
            </p:nvSpPr>
            <p:spPr>
              <a:xfrm>
                <a:off x="67339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5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1"/>
              <p:cNvSpPr/>
              <p:nvPr/>
            </p:nvSpPr>
            <p:spPr>
              <a:xfrm>
                <a:off x="549320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0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1" y="12659"/>
                      <a:pt x="160" y="12659"/>
                    </a:cubicBezTo>
                    <a:lnTo>
                      <a:pt x="1122" y="12659"/>
                    </a:lnTo>
                    <a:cubicBezTo>
                      <a:pt x="1181" y="12659"/>
                      <a:pt x="1233" y="12754"/>
                      <a:pt x="1261" y="12754"/>
                    </a:cubicBezTo>
                    <a:cubicBezTo>
                      <a:pt x="1275" y="12754"/>
                      <a:pt x="1283" y="12730"/>
                      <a:pt x="1283" y="12659"/>
                    </a:cubicBezTo>
                    <a:lnTo>
                      <a:pt x="1283" y="383"/>
                    </a:lnTo>
                    <a:cubicBezTo>
                      <a:pt x="1283" y="171"/>
                      <a:pt x="1210" y="0"/>
                      <a:pt x="11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1"/>
              <p:cNvSpPr/>
              <p:nvPr/>
            </p:nvSpPr>
            <p:spPr>
              <a:xfrm>
                <a:off x="5546125" y="4934900"/>
                <a:ext cx="25225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7061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2" y="7061"/>
                    </a:cubicBezTo>
                    <a:cubicBezTo>
                      <a:pt x="50" y="7061"/>
                      <a:pt x="101" y="6967"/>
                      <a:pt x="160" y="6967"/>
                    </a:cubicBezTo>
                    <a:lnTo>
                      <a:pt x="848" y="6967"/>
                    </a:lnTo>
                    <a:cubicBezTo>
                      <a:pt x="907" y="6967"/>
                      <a:pt x="959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1"/>
              <p:cNvSpPr/>
              <p:nvPr/>
            </p:nvSpPr>
            <p:spPr>
              <a:xfrm>
                <a:off x="55966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1"/>
              <p:cNvSpPr/>
              <p:nvPr/>
            </p:nvSpPr>
            <p:spPr>
              <a:xfrm>
                <a:off x="564512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1"/>
              <p:cNvSpPr/>
              <p:nvPr/>
            </p:nvSpPr>
            <p:spPr>
              <a:xfrm>
                <a:off x="5694575" y="4951175"/>
                <a:ext cx="25250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09" extrusionOk="0">
                    <a:moveTo>
                      <a:pt x="162" y="0"/>
                    </a:moveTo>
                    <a:cubicBezTo>
                      <a:pt x="74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3" y="6409"/>
                    </a:cubicBezTo>
                    <a:cubicBezTo>
                      <a:pt x="51" y="6409"/>
                      <a:pt x="103" y="6314"/>
                      <a:pt x="162" y="6314"/>
                    </a:cubicBezTo>
                    <a:lnTo>
                      <a:pt x="850" y="6314"/>
                    </a:lnTo>
                    <a:cubicBezTo>
                      <a:pt x="908" y="6314"/>
                      <a:pt x="960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1"/>
              <p:cNvSpPr/>
              <p:nvPr/>
            </p:nvSpPr>
            <p:spPr>
              <a:xfrm>
                <a:off x="5744125" y="4972300"/>
                <a:ext cx="25225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1" y="5469"/>
                      <a:pt x="160" y="5469"/>
                    </a:cubicBezTo>
                    <a:lnTo>
                      <a:pt x="848" y="5469"/>
                    </a:lnTo>
                    <a:cubicBezTo>
                      <a:pt x="906" y="5469"/>
                      <a:pt x="958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7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1"/>
              <p:cNvSpPr/>
              <p:nvPr/>
            </p:nvSpPr>
            <p:spPr>
              <a:xfrm>
                <a:off x="5793300" y="4880300"/>
                <a:ext cx="2587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244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0" y="9244"/>
                      <a:pt x="102" y="9149"/>
                      <a:pt x="160" y="9149"/>
                    </a:cubicBezTo>
                    <a:lnTo>
                      <a:pt x="875" y="9149"/>
                    </a:lnTo>
                    <a:cubicBezTo>
                      <a:pt x="934" y="9149"/>
                      <a:pt x="985" y="9244"/>
                      <a:pt x="1013" y="9244"/>
                    </a:cubicBezTo>
                    <a:cubicBezTo>
                      <a:pt x="1027" y="9244"/>
                      <a:pt x="1035" y="9220"/>
                      <a:pt x="1035" y="9149"/>
                    </a:cubicBezTo>
                    <a:lnTo>
                      <a:pt x="1035" y="386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1"/>
              <p:cNvSpPr/>
              <p:nvPr/>
            </p:nvSpPr>
            <p:spPr>
              <a:xfrm>
                <a:off x="584180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8" y="10443"/>
                      <a:pt x="22" y="10443"/>
                    </a:cubicBezTo>
                    <a:cubicBezTo>
                      <a:pt x="50" y="10443"/>
                      <a:pt x="102" y="10348"/>
                      <a:pt x="162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1"/>
              <p:cNvSpPr/>
              <p:nvPr/>
            </p:nvSpPr>
            <p:spPr>
              <a:xfrm>
                <a:off x="589062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1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"/>
              <p:cNvSpPr/>
              <p:nvPr/>
            </p:nvSpPr>
            <p:spPr>
              <a:xfrm>
                <a:off x="594150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"/>
              <p:cNvSpPr/>
              <p:nvPr/>
            </p:nvSpPr>
            <p:spPr>
              <a:xfrm>
                <a:off x="5989625" y="4887650"/>
                <a:ext cx="29300" cy="22375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8950" extrusionOk="0">
                    <a:moveTo>
                      <a:pt x="161" y="0"/>
                    </a:moveTo>
                    <a:cubicBezTo>
                      <a:pt x="72" y="0"/>
                      <a:pt x="0" y="173"/>
                      <a:pt x="0" y="383"/>
                    </a:cubicBezTo>
                    <a:lnTo>
                      <a:pt x="0" y="8855"/>
                    </a:lnTo>
                    <a:cubicBezTo>
                      <a:pt x="0" y="8926"/>
                      <a:pt x="8" y="8950"/>
                      <a:pt x="22" y="8950"/>
                    </a:cubicBezTo>
                    <a:cubicBezTo>
                      <a:pt x="50" y="8950"/>
                      <a:pt x="102" y="8855"/>
                      <a:pt x="161" y="8855"/>
                    </a:cubicBezTo>
                    <a:lnTo>
                      <a:pt x="1012" y="8855"/>
                    </a:lnTo>
                    <a:cubicBezTo>
                      <a:pt x="1071" y="8855"/>
                      <a:pt x="1122" y="8950"/>
                      <a:pt x="1150" y="8950"/>
                    </a:cubicBezTo>
                    <a:cubicBezTo>
                      <a:pt x="1164" y="8950"/>
                      <a:pt x="1172" y="8926"/>
                      <a:pt x="1172" y="8855"/>
                    </a:cubicBezTo>
                    <a:lnTo>
                      <a:pt x="1172" y="383"/>
                    </a:lnTo>
                    <a:cubicBezTo>
                      <a:pt x="1172" y="173"/>
                      <a:pt x="1100" y="0"/>
                      <a:pt x="10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"/>
              <p:cNvSpPr/>
              <p:nvPr/>
            </p:nvSpPr>
            <p:spPr>
              <a:xfrm>
                <a:off x="603980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0" y="0"/>
                    </a:moveTo>
                    <a:cubicBezTo>
                      <a:pt x="72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2" y="4262"/>
                    </a:cubicBezTo>
                    <a:cubicBezTo>
                      <a:pt x="50" y="4262"/>
                      <a:pt x="101" y="4167"/>
                      <a:pt x="160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"/>
              <p:cNvSpPr/>
              <p:nvPr/>
            </p:nvSpPr>
            <p:spPr>
              <a:xfrm>
                <a:off x="609030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4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7" y="9897"/>
                    </a:lnTo>
                    <a:cubicBezTo>
                      <a:pt x="936" y="9897"/>
                      <a:pt x="987" y="9992"/>
                      <a:pt x="1015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5" y="1"/>
                      <a:pt x="8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"/>
              <p:cNvSpPr/>
              <p:nvPr/>
            </p:nvSpPr>
            <p:spPr>
              <a:xfrm>
                <a:off x="5396250" y="5004850"/>
                <a:ext cx="2795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262" extrusionOk="0">
                    <a:moveTo>
                      <a:pt x="162" y="0"/>
                    </a:moveTo>
                    <a:cubicBezTo>
                      <a:pt x="74" y="0"/>
                      <a:pt x="1" y="172"/>
                      <a:pt x="1" y="385"/>
                    </a:cubicBezTo>
                    <a:lnTo>
                      <a:pt x="1" y="4167"/>
                    </a:lnTo>
                    <a:cubicBezTo>
                      <a:pt x="1" y="4238"/>
                      <a:pt x="9" y="4262"/>
                      <a:pt x="23" y="4262"/>
                    </a:cubicBezTo>
                    <a:cubicBezTo>
                      <a:pt x="51" y="4262"/>
                      <a:pt x="103" y="4167"/>
                      <a:pt x="162" y="4167"/>
                    </a:cubicBezTo>
                    <a:lnTo>
                      <a:pt x="958" y="4167"/>
                    </a:lnTo>
                    <a:cubicBezTo>
                      <a:pt x="1016" y="4167"/>
                      <a:pt x="1068" y="4262"/>
                      <a:pt x="1095" y="4262"/>
                    </a:cubicBezTo>
                    <a:cubicBezTo>
                      <a:pt x="1109" y="4262"/>
                      <a:pt x="1117" y="4238"/>
                      <a:pt x="1117" y="4167"/>
                    </a:cubicBezTo>
                    <a:lnTo>
                      <a:pt x="1117" y="385"/>
                    </a:lnTo>
                    <a:cubicBezTo>
                      <a:pt x="1117" y="172"/>
                      <a:pt x="1046" y="0"/>
                      <a:pt x="9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"/>
              <p:cNvSpPr/>
              <p:nvPr/>
            </p:nvSpPr>
            <p:spPr>
              <a:xfrm>
                <a:off x="5446750" y="4861600"/>
                <a:ext cx="2592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992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1" y="9992"/>
                      <a:pt x="102" y="9897"/>
                      <a:pt x="162" y="9897"/>
                    </a:cubicBezTo>
                    <a:lnTo>
                      <a:pt x="875" y="9897"/>
                    </a:lnTo>
                    <a:cubicBezTo>
                      <a:pt x="934" y="9897"/>
                      <a:pt x="986" y="9992"/>
                      <a:pt x="1014" y="9992"/>
                    </a:cubicBezTo>
                    <a:cubicBezTo>
                      <a:pt x="1029" y="9992"/>
                      <a:pt x="1037" y="9968"/>
                      <a:pt x="1037" y="9897"/>
                    </a:cubicBezTo>
                    <a:lnTo>
                      <a:pt x="1037" y="384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"/>
              <p:cNvSpPr/>
              <p:nvPr/>
            </p:nvSpPr>
            <p:spPr>
              <a:xfrm>
                <a:off x="6186250" y="4792550"/>
                <a:ext cx="32100" cy="31885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2754" extrusionOk="0">
                    <a:moveTo>
                      <a:pt x="162" y="0"/>
                    </a:moveTo>
                    <a:cubicBezTo>
                      <a:pt x="72" y="0"/>
                      <a:pt x="0" y="171"/>
                      <a:pt x="0" y="383"/>
                    </a:cubicBezTo>
                    <a:lnTo>
                      <a:pt x="0" y="12659"/>
                    </a:lnTo>
                    <a:cubicBezTo>
                      <a:pt x="0" y="12730"/>
                      <a:pt x="8" y="12754"/>
                      <a:pt x="22" y="12754"/>
                    </a:cubicBezTo>
                    <a:cubicBezTo>
                      <a:pt x="50" y="12754"/>
                      <a:pt x="102" y="12659"/>
                      <a:pt x="162" y="12659"/>
                    </a:cubicBezTo>
                    <a:lnTo>
                      <a:pt x="1124" y="12659"/>
                    </a:lnTo>
                    <a:cubicBezTo>
                      <a:pt x="1183" y="12659"/>
                      <a:pt x="1234" y="12754"/>
                      <a:pt x="1262" y="12754"/>
                    </a:cubicBezTo>
                    <a:cubicBezTo>
                      <a:pt x="1276" y="12754"/>
                      <a:pt x="1284" y="12730"/>
                      <a:pt x="1284" y="12659"/>
                    </a:cubicBezTo>
                    <a:lnTo>
                      <a:pt x="1284" y="383"/>
                    </a:lnTo>
                    <a:cubicBezTo>
                      <a:pt x="1284" y="171"/>
                      <a:pt x="1212" y="0"/>
                      <a:pt x="1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"/>
              <p:cNvSpPr/>
              <p:nvPr/>
            </p:nvSpPr>
            <p:spPr>
              <a:xfrm>
                <a:off x="623917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"/>
              <p:cNvSpPr/>
              <p:nvPr/>
            </p:nvSpPr>
            <p:spPr>
              <a:xfrm>
                <a:off x="628972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5" y="4752"/>
                    </a:lnTo>
                    <a:cubicBezTo>
                      <a:pt x="825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"/>
              <p:cNvSpPr/>
              <p:nvPr/>
            </p:nvSpPr>
            <p:spPr>
              <a:xfrm>
                <a:off x="6338175" y="4849100"/>
                <a:ext cx="25250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10492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3" y="10492"/>
                    </a:cubicBezTo>
                    <a:cubicBezTo>
                      <a:pt x="50" y="10492"/>
                      <a:pt x="102" y="10397"/>
                      <a:pt x="162" y="10397"/>
                    </a:cubicBezTo>
                    <a:lnTo>
                      <a:pt x="850" y="10397"/>
                    </a:lnTo>
                    <a:cubicBezTo>
                      <a:pt x="908" y="10397"/>
                      <a:pt x="960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"/>
              <p:cNvSpPr/>
              <p:nvPr/>
            </p:nvSpPr>
            <p:spPr>
              <a:xfrm>
                <a:off x="6387675" y="4951125"/>
                <a:ext cx="2525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6411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6316"/>
                    </a:lnTo>
                    <a:cubicBezTo>
                      <a:pt x="1" y="6387"/>
                      <a:pt x="9" y="6411"/>
                      <a:pt x="23" y="6411"/>
                    </a:cubicBezTo>
                    <a:cubicBezTo>
                      <a:pt x="51" y="6411"/>
                      <a:pt x="103" y="6316"/>
                      <a:pt x="162" y="6316"/>
                    </a:cubicBezTo>
                    <a:lnTo>
                      <a:pt x="850" y="6316"/>
                    </a:lnTo>
                    <a:cubicBezTo>
                      <a:pt x="908" y="6316"/>
                      <a:pt x="960" y="6411"/>
                      <a:pt x="987" y="6411"/>
                    </a:cubicBezTo>
                    <a:cubicBezTo>
                      <a:pt x="1001" y="6411"/>
                      <a:pt x="1009" y="6387"/>
                      <a:pt x="1009" y="6316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"/>
              <p:cNvSpPr/>
              <p:nvPr/>
            </p:nvSpPr>
            <p:spPr>
              <a:xfrm>
                <a:off x="64371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2" y="0"/>
                    </a:moveTo>
                    <a:cubicBezTo>
                      <a:pt x="74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3" y="5564"/>
                    </a:cubicBezTo>
                    <a:cubicBezTo>
                      <a:pt x="51" y="5564"/>
                      <a:pt x="103" y="5469"/>
                      <a:pt x="162" y="5469"/>
                    </a:cubicBezTo>
                    <a:lnTo>
                      <a:pt x="850" y="5469"/>
                    </a:lnTo>
                    <a:cubicBezTo>
                      <a:pt x="908" y="5469"/>
                      <a:pt x="960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"/>
              <p:cNvSpPr/>
              <p:nvPr/>
            </p:nvSpPr>
            <p:spPr>
              <a:xfrm>
                <a:off x="6139850" y="4861600"/>
                <a:ext cx="258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9992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9897"/>
                    </a:lnTo>
                    <a:cubicBezTo>
                      <a:pt x="1" y="9968"/>
                      <a:pt x="9" y="9992"/>
                      <a:pt x="23" y="9992"/>
                    </a:cubicBezTo>
                    <a:cubicBezTo>
                      <a:pt x="50" y="9992"/>
                      <a:pt x="102" y="9897"/>
                      <a:pt x="160" y="9897"/>
                    </a:cubicBezTo>
                    <a:lnTo>
                      <a:pt x="875" y="9897"/>
                    </a:lnTo>
                    <a:cubicBezTo>
                      <a:pt x="934" y="9897"/>
                      <a:pt x="985" y="9992"/>
                      <a:pt x="1013" y="9992"/>
                    </a:cubicBezTo>
                    <a:cubicBezTo>
                      <a:pt x="1027" y="9992"/>
                      <a:pt x="1035" y="9968"/>
                      <a:pt x="1035" y="9897"/>
                    </a:cubicBezTo>
                    <a:lnTo>
                      <a:pt x="1035" y="384"/>
                    </a:lnTo>
                    <a:cubicBezTo>
                      <a:pt x="1035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"/>
              <p:cNvSpPr/>
              <p:nvPr/>
            </p:nvSpPr>
            <p:spPr>
              <a:xfrm>
                <a:off x="6833225" y="4934900"/>
                <a:ext cx="25250" cy="17652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7061" extrusionOk="0">
                    <a:moveTo>
                      <a:pt x="162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6967"/>
                    </a:lnTo>
                    <a:cubicBezTo>
                      <a:pt x="1" y="7037"/>
                      <a:pt x="9" y="7061"/>
                      <a:pt x="23" y="7061"/>
                    </a:cubicBezTo>
                    <a:cubicBezTo>
                      <a:pt x="50" y="7061"/>
                      <a:pt x="102" y="6967"/>
                      <a:pt x="162" y="6967"/>
                    </a:cubicBezTo>
                    <a:lnTo>
                      <a:pt x="850" y="6967"/>
                    </a:lnTo>
                    <a:cubicBezTo>
                      <a:pt x="908" y="6967"/>
                      <a:pt x="960" y="7061"/>
                      <a:pt x="987" y="7061"/>
                    </a:cubicBezTo>
                    <a:cubicBezTo>
                      <a:pt x="1001" y="7061"/>
                      <a:pt x="1009" y="7037"/>
                      <a:pt x="1009" y="6967"/>
                    </a:cubicBezTo>
                    <a:lnTo>
                      <a:pt x="1009" y="384"/>
                    </a:lnTo>
                    <a:cubicBezTo>
                      <a:pt x="1009" y="171"/>
                      <a:pt x="938" y="0"/>
                      <a:pt x="8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"/>
              <p:cNvSpPr/>
              <p:nvPr/>
            </p:nvSpPr>
            <p:spPr>
              <a:xfrm>
                <a:off x="6883775" y="4990225"/>
                <a:ext cx="23175" cy="1211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4847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4752"/>
                    </a:lnTo>
                    <a:cubicBezTo>
                      <a:pt x="1" y="4823"/>
                      <a:pt x="9" y="4847"/>
                      <a:pt x="23" y="4847"/>
                    </a:cubicBezTo>
                    <a:cubicBezTo>
                      <a:pt x="50" y="4847"/>
                      <a:pt x="102" y="4752"/>
                      <a:pt x="160" y="4752"/>
                    </a:cubicBezTo>
                    <a:lnTo>
                      <a:pt x="767" y="4752"/>
                    </a:lnTo>
                    <a:cubicBezTo>
                      <a:pt x="826" y="4752"/>
                      <a:pt x="877" y="4847"/>
                      <a:pt x="905" y="4847"/>
                    </a:cubicBezTo>
                    <a:cubicBezTo>
                      <a:pt x="919" y="4847"/>
                      <a:pt x="927" y="4823"/>
                      <a:pt x="927" y="4752"/>
                    </a:cubicBezTo>
                    <a:lnTo>
                      <a:pt x="927" y="383"/>
                    </a:lnTo>
                    <a:cubicBezTo>
                      <a:pt x="927" y="171"/>
                      <a:pt x="855" y="0"/>
                      <a:pt x="7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"/>
              <p:cNvSpPr/>
              <p:nvPr/>
            </p:nvSpPr>
            <p:spPr>
              <a:xfrm>
                <a:off x="6932275" y="4849100"/>
                <a:ext cx="25225" cy="26230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10492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4"/>
                    </a:cubicBezTo>
                    <a:lnTo>
                      <a:pt x="1" y="10397"/>
                    </a:lnTo>
                    <a:cubicBezTo>
                      <a:pt x="1" y="10468"/>
                      <a:pt x="9" y="10492"/>
                      <a:pt x="22" y="10492"/>
                    </a:cubicBezTo>
                    <a:cubicBezTo>
                      <a:pt x="50" y="10492"/>
                      <a:pt x="101" y="10397"/>
                      <a:pt x="160" y="10397"/>
                    </a:cubicBezTo>
                    <a:lnTo>
                      <a:pt x="848" y="10397"/>
                    </a:lnTo>
                    <a:cubicBezTo>
                      <a:pt x="906" y="10397"/>
                      <a:pt x="958" y="10492"/>
                      <a:pt x="987" y="10492"/>
                    </a:cubicBezTo>
                    <a:cubicBezTo>
                      <a:pt x="1001" y="10492"/>
                      <a:pt x="1009" y="10468"/>
                      <a:pt x="1009" y="10397"/>
                    </a:cubicBezTo>
                    <a:lnTo>
                      <a:pt x="1009" y="384"/>
                    </a:lnTo>
                    <a:cubicBezTo>
                      <a:pt x="1009" y="171"/>
                      <a:pt x="936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"/>
              <p:cNvSpPr/>
              <p:nvPr/>
            </p:nvSpPr>
            <p:spPr>
              <a:xfrm>
                <a:off x="6981775" y="4951175"/>
                <a:ext cx="25225" cy="160225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409" extrusionOk="0">
                    <a:moveTo>
                      <a:pt x="160" y="0"/>
                    </a:moveTo>
                    <a:cubicBezTo>
                      <a:pt x="72" y="0"/>
                      <a:pt x="1" y="171"/>
                      <a:pt x="1" y="383"/>
                    </a:cubicBezTo>
                    <a:lnTo>
                      <a:pt x="1" y="6314"/>
                    </a:lnTo>
                    <a:cubicBezTo>
                      <a:pt x="1" y="6385"/>
                      <a:pt x="9" y="6409"/>
                      <a:pt x="22" y="6409"/>
                    </a:cubicBezTo>
                    <a:cubicBezTo>
                      <a:pt x="50" y="6409"/>
                      <a:pt x="102" y="6314"/>
                      <a:pt x="160" y="6314"/>
                    </a:cubicBezTo>
                    <a:lnTo>
                      <a:pt x="848" y="6314"/>
                    </a:lnTo>
                    <a:cubicBezTo>
                      <a:pt x="908" y="6314"/>
                      <a:pt x="959" y="6409"/>
                      <a:pt x="987" y="6409"/>
                    </a:cubicBezTo>
                    <a:cubicBezTo>
                      <a:pt x="1001" y="6409"/>
                      <a:pt x="1009" y="6385"/>
                      <a:pt x="1009" y="6314"/>
                    </a:cubicBezTo>
                    <a:lnTo>
                      <a:pt x="1009" y="383"/>
                    </a:lnTo>
                    <a:cubicBezTo>
                      <a:pt x="1009" y="171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"/>
              <p:cNvSpPr/>
              <p:nvPr/>
            </p:nvSpPr>
            <p:spPr>
              <a:xfrm>
                <a:off x="7031275" y="4972300"/>
                <a:ext cx="25250" cy="139100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5564" extrusionOk="0">
                    <a:moveTo>
                      <a:pt x="160" y="0"/>
                    </a:moveTo>
                    <a:cubicBezTo>
                      <a:pt x="72" y="0"/>
                      <a:pt x="1" y="173"/>
                      <a:pt x="1" y="384"/>
                    </a:cubicBezTo>
                    <a:lnTo>
                      <a:pt x="1" y="5469"/>
                    </a:lnTo>
                    <a:cubicBezTo>
                      <a:pt x="1" y="5540"/>
                      <a:pt x="9" y="5564"/>
                      <a:pt x="22" y="5564"/>
                    </a:cubicBezTo>
                    <a:cubicBezTo>
                      <a:pt x="50" y="5564"/>
                      <a:pt x="102" y="5469"/>
                      <a:pt x="160" y="5469"/>
                    </a:cubicBezTo>
                    <a:lnTo>
                      <a:pt x="848" y="5469"/>
                    </a:lnTo>
                    <a:cubicBezTo>
                      <a:pt x="908" y="5469"/>
                      <a:pt x="959" y="5564"/>
                      <a:pt x="987" y="5564"/>
                    </a:cubicBezTo>
                    <a:cubicBezTo>
                      <a:pt x="1001" y="5564"/>
                      <a:pt x="1009" y="5540"/>
                      <a:pt x="1009" y="5469"/>
                    </a:cubicBezTo>
                    <a:lnTo>
                      <a:pt x="1009" y="384"/>
                    </a:lnTo>
                    <a:cubicBezTo>
                      <a:pt x="1009" y="173"/>
                      <a:pt x="93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"/>
              <p:cNvSpPr/>
              <p:nvPr/>
            </p:nvSpPr>
            <p:spPr>
              <a:xfrm>
                <a:off x="7080450" y="4880300"/>
                <a:ext cx="25925" cy="231100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9244" extrusionOk="0">
                    <a:moveTo>
                      <a:pt x="162" y="1"/>
                    </a:moveTo>
                    <a:cubicBezTo>
                      <a:pt x="72" y="1"/>
                      <a:pt x="1" y="173"/>
                      <a:pt x="1" y="386"/>
                    </a:cubicBezTo>
                    <a:lnTo>
                      <a:pt x="1" y="9149"/>
                    </a:lnTo>
                    <a:cubicBezTo>
                      <a:pt x="1" y="9220"/>
                      <a:pt x="9" y="9244"/>
                      <a:pt x="23" y="9244"/>
                    </a:cubicBezTo>
                    <a:cubicBezTo>
                      <a:pt x="51" y="9244"/>
                      <a:pt x="102" y="9149"/>
                      <a:pt x="162" y="9149"/>
                    </a:cubicBezTo>
                    <a:lnTo>
                      <a:pt x="875" y="9149"/>
                    </a:lnTo>
                    <a:cubicBezTo>
                      <a:pt x="935" y="9149"/>
                      <a:pt x="987" y="9244"/>
                      <a:pt x="1015" y="9244"/>
                    </a:cubicBezTo>
                    <a:cubicBezTo>
                      <a:pt x="1029" y="9244"/>
                      <a:pt x="1037" y="9220"/>
                      <a:pt x="1037" y="9149"/>
                    </a:cubicBezTo>
                    <a:lnTo>
                      <a:pt x="1037" y="386"/>
                    </a:lnTo>
                    <a:cubicBezTo>
                      <a:pt x="1037" y="173"/>
                      <a:pt x="963" y="1"/>
                      <a:pt x="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"/>
              <p:cNvSpPr/>
              <p:nvPr/>
            </p:nvSpPr>
            <p:spPr>
              <a:xfrm>
                <a:off x="7128950" y="4850325"/>
                <a:ext cx="27950" cy="261075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10443" extrusionOk="0">
                    <a:moveTo>
                      <a:pt x="160" y="1"/>
                    </a:moveTo>
                    <a:cubicBezTo>
                      <a:pt x="72" y="1"/>
                      <a:pt x="1" y="173"/>
                      <a:pt x="1" y="384"/>
                    </a:cubicBezTo>
                    <a:lnTo>
                      <a:pt x="1" y="10348"/>
                    </a:lnTo>
                    <a:cubicBezTo>
                      <a:pt x="1" y="10419"/>
                      <a:pt x="9" y="10443"/>
                      <a:pt x="22" y="10443"/>
                    </a:cubicBezTo>
                    <a:cubicBezTo>
                      <a:pt x="50" y="10443"/>
                      <a:pt x="101" y="10348"/>
                      <a:pt x="160" y="10348"/>
                    </a:cubicBezTo>
                    <a:lnTo>
                      <a:pt x="956" y="10348"/>
                    </a:lnTo>
                    <a:cubicBezTo>
                      <a:pt x="1016" y="10348"/>
                      <a:pt x="1067" y="10443"/>
                      <a:pt x="1095" y="10443"/>
                    </a:cubicBezTo>
                    <a:cubicBezTo>
                      <a:pt x="1109" y="10443"/>
                      <a:pt x="1117" y="10419"/>
                      <a:pt x="1117" y="10348"/>
                    </a:cubicBezTo>
                    <a:lnTo>
                      <a:pt x="1117" y="384"/>
                    </a:lnTo>
                    <a:cubicBezTo>
                      <a:pt x="1117" y="173"/>
                      <a:pt x="1046" y="1"/>
                      <a:pt x="9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"/>
              <p:cNvSpPr/>
              <p:nvPr/>
            </p:nvSpPr>
            <p:spPr>
              <a:xfrm>
                <a:off x="7177775" y="4666275"/>
                <a:ext cx="29300" cy="445125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7805" extrusionOk="0">
                    <a:moveTo>
                      <a:pt x="160" y="0"/>
                    </a:moveTo>
                    <a:cubicBezTo>
                      <a:pt x="72" y="0"/>
                      <a:pt x="0" y="173"/>
                      <a:pt x="0" y="385"/>
                    </a:cubicBezTo>
                    <a:lnTo>
                      <a:pt x="0" y="17710"/>
                    </a:lnTo>
                    <a:cubicBezTo>
                      <a:pt x="0" y="17781"/>
                      <a:pt x="8" y="17805"/>
                      <a:pt x="22" y="17805"/>
                    </a:cubicBezTo>
                    <a:cubicBezTo>
                      <a:pt x="50" y="17805"/>
                      <a:pt x="101" y="17710"/>
                      <a:pt x="160" y="17710"/>
                    </a:cubicBezTo>
                    <a:lnTo>
                      <a:pt x="1010" y="17710"/>
                    </a:lnTo>
                    <a:cubicBezTo>
                      <a:pt x="1070" y="17710"/>
                      <a:pt x="1122" y="17805"/>
                      <a:pt x="1150" y="17805"/>
                    </a:cubicBezTo>
                    <a:cubicBezTo>
                      <a:pt x="1164" y="17805"/>
                      <a:pt x="1172" y="17781"/>
                      <a:pt x="1172" y="17710"/>
                    </a:cubicBezTo>
                    <a:lnTo>
                      <a:pt x="1172" y="385"/>
                    </a:lnTo>
                    <a:cubicBezTo>
                      <a:pt x="1172" y="173"/>
                      <a:pt x="1100" y="0"/>
                      <a:pt x="10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"/>
              <p:cNvSpPr/>
              <p:nvPr/>
            </p:nvSpPr>
            <p:spPr>
              <a:xfrm>
                <a:off x="7228650" y="4894150"/>
                <a:ext cx="26550" cy="2172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8690" extrusionOk="0">
                    <a:moveTo>
                      <a:pt x="160" y="1"/>
                    </a:moveTo>
                    <a:cubicBezTo>
                      <a:pt x="72" y="1"/>
                      <a:pt x="0" y="173"/>
                      <a:pt x="0" y="384"/>
                    </a:cubicBezTo>
                    <a:lnTo>
                      <a:pt x="0" y="8595"/>
                    </a:lnTo>
                    <a:cubicBezTo>
                      <a:pt x="0" y="8666"/>
                      <a:pt x="8" y="8690"/>
                      <a:pt x="22" y="8690"/>
                    </a:cubicBezTo>
                    <a:cubicBezTo>
                      <a:pt x="50" y="8690"/>
                      <a:pt x="101" y="8595"/>
                      <a:pt x="160" y="8595"/>
                    </a:cubicBezTo>
                    <a:lnTo>
                      <a:pt x="902" y="8595"/>
                    </a:lnTo>
                    <a:cubicBezTo>
                      <a:pt x="961" y="8595"/>
                      <a:pt x="1012" y="8690"/>
                      <a:pt x="1040" y="8690"/>
                    </a:cubicBezTo>
                    <a:cubicBezTo>
                      <a:pt x="1054" y="8690"/>
                      <a:pt x="1062" y="8666"/>
                      <a:pt x="1062" y="8595"/>
                    </a:cubicBezTo>
                    <a:lnTo>
                      <a:pt x="1062" y="384"/>
                    </a:lnTo>
                    <a:cubicBezTo>
                      <a:pt x="1062" y="173"/>
                      <a:pt x="990" y="1"/>
                      <a:pt x="9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9" name="Google Shape;1329;p1"/>
            <p:cNvSpPr/>
            <p:nvPr/>
          </p:nvSpPr>
          <p:spPr>
            <a:xfrm>
              <a:off x="-53637" y="110400"/>
              <a:ext cx="9251275" cy="1790550"/>
            </a:xfrm>
            <a:custGeom>
              <a:avLst/>
              <a:gdLst/>
              <a:ahLst/>
              <a:cxnLst/>
              <a:rect l="l" t="t" r="r" b="b"/>
              <a:pathLst>
                <a:path w="370051" h="71622" extrusionOk="0">
                  <a:moveTo>
                    <a:pt x="0" y="71622"/>
                  </a:moveTo>
                  <a:lnTo>
                    <a:pt x="71271" y="41779"/>
                  </a:lnTo>
                  <a:lnTo>
                    <a:pt x="124286" y="66005"/>
                  </a:lnTo>
                  <a:lnTo>
                    <a:pt x="194856" y="34406"/>
                  </a:lnTo>
                  <a:lnTo>
                    <a:pt x="228209" y="47397"/>
                  </a:lnTo>
                  <a:lnTo>
                    <a:pt x="263670" y="28789"/>
                  </a:lnTo>
                  <a:lnTo>
                    <a:pt x="306854" y="54068"/>
                  </a:lnTo>
                  <a:lnTo>
                    <a:pt x="370051" y="0"/>
                  </a:lnTo>
                </a:path>
              </a:pathLst>
            </a:cu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成果展示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15"/>
          <a:stretch/>
        </p:blipFill>
        <p:spPr>
          <a:xfrm>
            <a:off x="1991946" y="1410130"/>
            <a:ext cx="5173858" cy="30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1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76350" y="1511300"/>
            <a:ext cx="6705900" cy="1401000"/>
          </a:xfrm>
        </p:spPr>
        <p:txBody>
          <a:bodyPr/>
          <a:lstStyle/>
          <a:p>
            <a:pPr lvl="0"/>
            <a:r>
              <a:rPr lang="zh-TW" altLang="en-US" sz="4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問題與解決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815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6"/>
          <p:cNvSpPr txBox="1"/>
          <p:nvPr/>
        </p:nvSpPr>
        <p:spPr>
          <a:xfrm>
            <a:off x="2738954" y="153525"/>
            <a:ext cx="3467616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i="0" u="none" strike="noStrike" cap="none" dirty="0">
                <a:solidFill>
                  <a:srgbClr val="569CD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onsolas"/>
                <a:sym typeface="Consolas"/>
              </a:rPr>
              <a:t>資料保留策略選擇</a:t>
            </a:r>
            <a:endParaRPr sz="3200" i="0" u="none" strike="noStrike" cap="none" dirty="0">
              <a:solidFill>
                <a:srgbClr val="CCCCCC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712B32-D314-E5E7-E9FE-3DFAE96CC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539059"/>
              </p:ext>
            </p:extLst>
          </p:nvPr>
        </p:nvGraphicFramePr>
        <p:xfrm>
          <a:off x="609599" y="879402"/>
          <a:ext cx="8132960" cy="3194509"/>
        </p:xfrm>
        <a:graphic>
          <a:graphicData uri="http://schemas.openxmlformats.org/drawingml/2006/table">
            <a:tbl>
              <a:tblPr firstRow="1" bandRow="1">
                <a:tableStyleId>{22C42323-7D90-41FF-ACAD-FB60E4577D65}</a:tableStyleId>
              </a:tblPr>
              <a:tblGrid>
                <a:gridCol w="2033240">
                  <a:extLst>
                    <a:ext uri="{9D8B030D-6E8A-4147-A177-3AD203B41FA5}">
                      <a16:colId xmlns:a16="http://schemas.microsoft.com/office/drawing/2014/main" val="2419310494"/>
                    </a:ext>
                  </a:extLst>
                </a:gridCol>
                <a:gridCol w="2033240">
                  <a:extLst>
                    <a:ext uri="{9D8B030D-6E8A-4147-A177-3AD203B41FA5}">
                      <a16:colId xmlns:a16="http://schemas.microsoft.com/office/drawing/2014/main" val="2091139178"/>
                    </a:ext>
                  </a:extLst>
                </a:gridCol>
                <a:gridCol w="2033240">
                  <a:extLst>
                    <a:ext uri="{9D8B030D-6E8A-4147-A177-3AD203B41FA5}">
                      <a16:colId xmlns:a16="http://schemas.microsoft.com/office/drawing/2014/main" val="1078488468"/>
                    </a:ext>
                  </a:extLst>
                </a:gridCol>
                <a:gridCol w="2033240">
                  <a:extLst>
                    <a:ext uri="{9D8B030D-6E8A-4147-A177-3AD203B41FA5}">
                      <a16:colId xmlns:a16="http://schemas.microsoft.com/office/drawing/2014/main" val="2011863875"/>
                    </a:ext>
                  </a:extLst>
                </a:gridCol>
              </a:tblGrid>
              <a:tr h="5980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zh-TW" altLang="en-US" sz="2000" b="1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缺點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使用場景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054693"/>
                  </a:ext>
                </a:extLst>
              </a:tr>
              <a:tr h="836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資料庫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可查詢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可結構化管理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支援資料分析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需安裝 </a:t>
                      </a:r>
                      <a:r>
                        <a:rPr lang="en-US" altLang="zh-TW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DB server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複雜度提升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適合長期儲存與分析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554416"/>
                  </a:ext>
                </a:extLst>
              </a:tr>
              <a:tr h="9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sz="2000" b="1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記憶體 </a:t>
                      </a:r>
                      <a:r>
                        <a:rPr lang="en-US" altLang="zh-TW" sz="2000" b="1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I/O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實作簡單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不需額外依賴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無查詢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容易碎片化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不易管理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適合簡單資料快照與備份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747240"/>
                  </a:ext>
                </a:extLst>
              </a:tr>
              <a:tr h="8596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記憶體暫存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快速、適合轉發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或即時運算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無法持久化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rgbClr val="000000"/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Arial"/>
                          <a:sym typeface="Arial"/>
                        </a:rPr>
                        <a:t>斷電即失</a:t>
                      </a:r>
                      <a:endParaRPr lang="zh-TW" altLang="en-US" sz="1400" dirty="0"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適合即時運算與高速轉發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35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0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7"/>
          <p:cNvSpPr txBox="1">
            <a:spLocks noGrp="1"/>
          </p:cNvSpPr>
          <p:nvPr>
            <p:ph type="title"/>
          </p:nvPr>
        </p:nvSpPr>
        <p:spPr>
          <a:xfrm>
            <a:off x="678748" y="284393"/>
            <a:ext cx="77040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Font typeface="Arial"/>
            </a:pPr>
            <a:r>
              <a:rPr lang="en" sz="3200" dirty="0">
                <a:solidFill>
                  <a:srgbClr val="569CD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onsolas"/>
                <a:sym typeface="Arial"/>
              </a:rPr>
              <a:t>技術問題 Technical Issues</a:t>
            </a:r>
            <a:br>
              <a:rPr lang="en" sz="3200" dirty="0">
                <a:solidFill>
                  <a:srgbClr val="569CD6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onsolas"/>
                <a:sym typeface="Consolas"/>
              </a:rPr>
            </a:br>
            <a:endParaRPr sz="3200" dirty="0">
              <a:solidFill>
                <a:srgbClr val="569CD6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onsolas"/>
              <a:sym typeface="Arial"/>
            </a:endParaRPr>
          </a:p>
        </p:txBody>
      </p:sp>
      <p:grpSp>
        <p:nvGrpSpPr>
          <p:cNvPr id="1414" name="Google Shape;1414;p7"/>
          <p:cNvGrpSpPr/>
          <p:nvPr/>
        </p:nvGrpSpPr>
        <p:grpSpPr>
          <a:xfrm>
            <a:off x="1254148" y="877498"/>
            <a:ext cx="6899873" cy="3172583"/>
            <a:chOff x="0" y="0"/>
            <a:chExt cx="6899873" cy="3172583"/>
          </a:xfrm>
        </p:grpSpPr>
        <p:sp>
          <p:nvSpPr>
            <p:cNvPr id="1415" name="Google Shape;1415;p7"/>
            <p:cNvSpPr/>
            <p:nvPr/>
          </p:nvSpPr>
          <p:spPr>
            <a:xfrm>
              <a:off x="126" y="697994"/>
              <a:ext cx="3302653" cy="3885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6" name="Google Shape;1416;p7"/>
            <p:cNvSpPr/>
            <p:nvPr/>
          </p:nvSpPr>
          <p:spPr>
            <a:xfrm>
              <a:off x="126" y="843917"/>
              <a:ext cx="242624" cy="24262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7" name="Google Shape;1417;p7"/>
            <p:cNvSpPr/>
            <p:nvPr/>
          </p:nvSpPr>
          <p:spPr>
            <a:xfrm>
              <a:off x="126" y="0"/>
              <a:ext cx="3302653" cy="697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18" name="Google Shape;1418;p7"/>
            <p:cNvSpPr txBox="1"/>
            <p:nvPr/>
          </p:nvSpPr>
          <p:spPr>
            <a:xfrm>
              <a:off x="126" y="0"/>
              <a:ext cx="3470048" cy="697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38100" rIns="5715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240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API 串接（libcurl）</a:t>
              </a:r>
              <a:endParaRPr sz="240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19" name="Google Shape;1419;p7"/>
            <p:cNvSpPr/>
            <p:nvPr/>
          </p:nvSpPr>
          <p:spPr>
            <a:xfrm>
              <a:off x="0" y="1409468"/>
              <a:ext cx="242618" cy="242618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0" name="Google Shape;1420;p7"/>
            <p:cNvSpPr/>
            <p:nvPr/>
          </p:nvSpPr>
          <p:spPr>
            <a:xfrm>
              <a:off x="171418" y="1248005"/>
              <a:ext cx="3298756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1" name="Google Shape;1421;p7"/>
            <p:cNvSpPr txBox="1"/>
            <p:nvPr/>
          </p:nvSpPr>
          <p:spPr>
            <a:xfrm>
              <a:off x="171418" y="1248005"/>
              <a:ext cx="3425802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需額外補 libcurl、加上lcurl</a:t>
              </a:r>
              <a:endParaRPr sz="18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22" name="Google Shape;1422;p7"/>
            <p:cNvSpPr/>
            <p:nvPr/>
          </p:nvSpPr>
          <p:spPr>
            <a:xfrm>
              <a:off x="126" y="2058838"/>
              <a:ext cx="242618" cy="242618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3" name="Google Shape;1423;p7"/>
            <p:cNvSpPr/>
            <p:nvPr/>
          </p:nvSpPr>
          <p:spPr>
            <a:xfrm>
              <a:off x="198569" y="1904987"/>
              <a:ext cx="3330085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4" name="Google Shape;1424;p7"/>
            <p:cNvSpPr txBox="1"/>
            <p:nvPr/>
          </p:nvSpPr>
          <p:spPr>
            <a:xfrm>
              <a:off x="198569" y="1904987"/>
              <a:ext cx="3330085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b="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HTTPS 需加入 cacert.pem</a:t>
              </a:r>
              <a:endParaRPr sz="18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25" name="Google Shape;1425;p7"/>
            <p:cNvSpPr/>
            <p:nvPr/>
          </p:nvSpPr>
          <p:spPr>
            <a:xfrm>
              <a:off x="3597220" y="697994"/>
              <a:ext cx="3302653" cy="388547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6" name="Google Shape;1426;p7"/>
            <p:cNvSpPr/>
            <p:nvPr/>
          </p:nvSpPr>
          <p:spPr>
            <a:xfrm>
              <a:off x="3597220" y="843917"/>
              <a:ext cx="242624" cy="24262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7" name="Google Shape;1427;p7"/>
            <p:cNvSpPr/>
            <p:nvPr/>
          </p:nvSpPr>
          <p:spPr>
            <a:xfrm>
              <a:off x="3597220" y="0"/>
              <a:ext cx="3302653" cy="697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28" name="Google Shape;1428;p7"/>
            <p:cNvSpPr txBox="1"/>
            <p:nvPr/>
          </p:nvSpPr>
          <p:spPr>
            <a:xfrm>
              <a:off x="3597220" y="0"/>
              <a:ext cx="3302653" cy="697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7150" tIns="38100" rIns="5715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240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Socket 傳輸問題</a:t>
              </a:r>
              <a:endParaRPr sz="240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29" name="Google Shape;1429;p7"/>
            <p:cNvSpPr/>
            <p:nvPr/>
          </p:nvSpPr>
          <p:spPr>
            <a:xfrm>
              <a:off x="3589600" y="1696697"/>
              <a:ext cx="242618" cy="242618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0" name="Google Shape;1430;p7"/>
            <p:cNvSpPr/>
            <p:nvPr/>
          </p:nvSpPr>
          <p:spPr>
            <a:xfrm>
              <a:off x="3828406" y="1537547"/>
              <a:ext cx="3071467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1" name="Google Shape;1431;p7"/>
            <p:cNvSpPr txBox="1"/>
            <p:nvPr/>
          </p:nvSpPr>
          <p:spPr>
            <a:xfrm>
              <a:off x="3828406" y="1537547"/>
              <a:ext cx="3071467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直接使用 send() / recv()，導致資料不完整</a:t>
              </a:r>
              <a:endParaRPr sz="180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32" name="Google Shape;1432;p7"/>
            <p:cNvSpPr/>
            <p:nvPr/>
          </p:nvSpPr>
          <p:spPr>
            <a:xfrm>
              <a:off x="3574324" y="2449321"/>
              <a:ext cx="242618" cy="242618"/>
            </a:xfrm>
            <a:prstGeom prst="rect">
              <a:avLst/>
            </a:prstGeom>
            <a:solidFill>
              <a:srgbClr val="FF0000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3" name="Google Shape;1433;p7"/>
            <p:cNvSpPr/>
            <p:nvPr/>
          </p:nvSpPr>
          <p:spPr>
            <a:xfrm>
              <a:off x="3805954" y="2607038"/>
              <a:ext cx="3071467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34" name="Google Shape;1434;p7"/>
            <p:cNvSpPr txBox="1"/>
            <p:nvPr/>
          </p:nvSpPr>
          <p:spPr>
            <a:xfrm>
              <a:off x="3805954" y="2297658"/>
              <a:ext cx="3071467" cy="565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2225" tIns="142225" rIns="142225" bIns="1422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" sz="1800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連續傳送多筆 JSON 時，接收端無法正確分辨</a:t>
              </a:r>
              <a:endParaRPr sz="180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</p:grpSp>
      <p:sp>
        <p:nvSpPr>
          <p:cNvPr id="1435" name="Google Shape;1435;p7"/>
          <p:cNvSpPr txBox="1"/>
          <p:nvPr/>
        </p:nvSpPr>
        <p:spPr>
          <a:xfrm>
            <a:off x="1592353" y="3398596"/>
            <a:ext cx="30508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無 JSON 結構驗證，</a:t>
            </a:r>
            <a:endParaRPr sz="1800" b="0" i="0" u="none" strike="noStrike" cap="none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API 錯誤回應未處理</a:t>
            </a:r>
            <a:endParaRPr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36" name="Google Shape;1436;p7"/>
          <p:cNvSpPr/>
          <p:nvPr/>
        </p:nvSpPr>
        <p:spPr>
          <a:xfrm>
            <a:off x="1254148" y="3609812"/>
            <a:ext cx="246979" cy="246979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68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8"/>
          <p:cNvSpPr txBox="1">
            <a:spLocks noGrp="1"/>
          </p:cNvSpPr>
          <p:nvPr>
            <p:ph type="title"/>
          </p:nvPr>
        </p:nvSpPr>
        <p:spPr>
          <a:xfrm>
            <a:off x="1024800" y="2457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問題根源分析</a:t>
            </a:r>
            <a:br>
              <a:rPr 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442" name="Google Shape;1442;p8"/>
          <p:cNvGrpSpPr/>
          <p:nvPr/>
        </p:nvGrpSpPr>
        <p:grpSpPr>
          <a:xfrm>
            <a:off x="-3070335" y="25843"/>
            <a:ext cx="10635147" cy="5472816"/>
            <a:chOff x="-4594335" y="-704407"/>
            <a:chExt cx="10635147" cy="5472816"/>
          </a:xfrm>
        </p:grpSpPr>
        <p:sp>
          <p:nvSpPr>
            <p:cNvPr id="1443" name="Google Shape;1443;p8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9A8F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8"/>
            <p:cNvSpPr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8"/>
            <p:cNvSpPr txBox="1"/>
            <p:nvPr/>
          </p:nvSpPr>
          <p:spPr>
            <a:xfrm>
              <a:off x="564979" y="406400"/>
              <a:ext cx="5475833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5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TCP 為位元組流協定（byte stream）</a:t>
              </a:r>
              <a:endParaRPr sz="2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46" name="Google Shape;1446;p8"/>
            <p:cNvSpPr/>
            <p:nvPr/>
          </p:nvSpPr>
          <p:spPr>
            <a:xfrm>
              <a:off x="56979" y="304800"/>
              <a:ext cx="1016000" cy="10160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00B050"/>
                </a:gs>
                <a:gs pos="74000">
                  <a:srgbClr val="E3DDD6"/>
                </a:gs>
                <a:gs pos="83000">
                  <a:srgbClr val="E3DDD6"/>
                </a:gs>
                <a:gs pos="100000">
                  <a:srgbClr val="ECE8E4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8"/>
            <p:cNvSpPr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8"/>
            <p:cNvSpPr txBox="1"/>
            <p:nvPr/>
          </p:nvSpPr>
          <p:spPr>
            <a:xfrm>
              <a:off x="860432" y="1625599"/>
              <a:ext cx="518038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5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缺乏封包設計  例如長度欄位</a:t>
              </a:r>
              <a:endParaRPr sz="2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49" name="Google Shape;1449;p8"/>
            <p:cNvSpPr/>
            <p:nvPr/>
          </p:nvSpPr>
          <p:spPr>
            <a:xfrm>
              <a:off x="352432" y="1523999"/>
              <a:ext cx="1016000" cy="10160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00B050"/>
                </a:gs>
                <a:gs pos="74000">
                  <a:srgbClr val="E3DDD6"/>
                </a:gs>
                <a:gs pos="83000">
                  <a:srgbClr val="E3DDD6"/>
                </a:gs>
                <a:gs pos="100000">
                  <a:srgbClr val="ECE8E4"/>
                </a:gs>
              </a:gsLst>
              <a:lin ang="5400000" scaled="0"/>
            </a:gradFill>
            <a:ln w="9525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8"/>
            <p:cNvSpPr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8"/>
            <p:cNvSpPr txBox="1"/>
            <p:nvPr/>
          </p:nvSpPr>
          <p:spPr>
            <a:xfrm>
              <a:off x="564979" y="2844800"/>
              <a:ext cx="5475833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5150" tIns="58400" rIns="58400" bIns="584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lang="en" sz="2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接收 buffer  大小不固定</a:t>
              </a:r>
              <a:endParaRPr sz="2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52" name="Google Shape;1452;p8"/>
            <p:cNvSpPr/>
            <p:nvPr/>
          </p:nvSpPr>
          <p:spPr>
            <a:xfrm>
              <a:off x="56979" y="2743200"/>
              <a:ext cx="1016000" cy="1016000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00B050"/>
                </a:gs>
                <a:gs pos="74000">
                  <a:srgbClr val="E3DDD6"/>
                </a:gs>
                <a:gs pos="83000">
                  <a:srgbClr val="E3DDD6"/>
                </a:gs>
                <a:gs pos="100000">
                  <a:srgbClr val="ECE8E4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90786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E9150-9FC8-2948-7A98-ED9EE6B8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Byte stream	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舉例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79A7D-3A63-83FD-2732-45EEFBD60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傳送三筆資訊：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1][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2][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3]</a:t>
            </a:r>
          </a:p>
          <a:p>
            <a:pPr marL="152400" indent="0">
              <a:buNone/>
            </a:pP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 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可能收到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前半段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後半段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2+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前半段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marL="152400" indent="0">
              <a:buNone/>
            </a:pP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封包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後半段</a:t>
            </a:r>
            <a:r>
              <a:rPr lang="en-US" altLang="zh-TW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endParaRPr lang="zh-TW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554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9"/>
          <p:cNvGrpSpPr/>
          <p:nvPr/>
        </p:nvGrpSpPr>
        <p:grpSpPr>
          <a:xfrm>
            <a:off x="1165860" y="178304"/>
            <a:ext cx="6256020" cy="4401314"/>
            <a:chOff x="0" y="83800"/>
            <a:chExt cx="6256020" cy="4401314"/>
          </a:xfrm>
        </p:grpSpPr>
        <p:sp>
          <p:nvSpPr>
            <p:cNvPr id="1458" name="Google Shape;1458;p9"/>
            <p:cNvSpPr/>
            <p:nvPr/>
          </p:nvSpPr>
          <p:spPr>
            <a:xfrm>
              <a:off x="0" y="83800"/>
              <a:ext cx="6256020" cy="39100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9DC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881466" y="2638147"/>
              <a:ext cx="238674" cy="284868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0" y="3355121"/>
              <a:ext cx="2619824" cy="1129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 txBox="1"/>
            <p:nvPr/>
          </p:nvSpPr>
          <p:spPr>
            <a:xfrm>
              <a:off x="0" y="3355121"/>
              <a:ext cx="2619824" cy="1129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6175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" sz="2400" b="1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定義封包格式</a:t>
              </a:r>
              <a:endParaRPr sz="24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846887" y="1439328"/>
              <a:ext cx="294032" cy="29403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1903874" y="2477240"/>
              <a:ext cx="2127051" cy="814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 txBox="1"/>
            <p:nvPr/>
          </p:nvSpPr>
          <p:spPr>
            <a:xfrm>
              <a:off x="1925690" y="2644730"/>
              <a:ext cx="2127051" cy="8143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580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400" b="1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設計 buffer </a:t>
              </a:r>
              <a:endParaRPr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400" b="1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累積邏輯</a:t>
              </a:r>
              <a:endParaRPr sz="24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4729494" y="865169"/>
              <a:ext cx="406641" cy="406641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3925134" y="2121561"/>
              <a:ext cx="2276475" cy="2135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 txBox="1"/>
            <p:nvPr/>
          </p:nvSpPr>
          <p:spPr>
            <a:xfrm>
              <a:off x="3734771" y="1712783"/>
              <a:ext cx="2396086" cy="21355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45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" sz="2400" b="1" i="0" u="none" strike="noStrike" cap="none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可擴充為模組化的封包解碼器Frame Decoder</a:t>
              </a:r>
              <a:endParaRPr sz="2400" b="0" i="0" u="none" strike="noStrike" cap="none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</p:grpSp>
      <p:sp>
        <p:nvSpPr>
          <p:cNvPr id="1468" name="Google Shape;1468;p9"/>
          <p:cNvSpPr txBox="1">
            <a:spLocks noGrp="1"/>
          </p:cNvSpPr>
          <p:nvPr>
            <p:ph type="title"/>
          </p:nvPr>
        </p:nvSpPr>
        <p:spPr>
          <a:xfrm>
            <a:off x="659040" y="9450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改善方向</a:t>
            </a:r>
            <a:br>
              <a:rPr lang="en" b="0" dirty="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512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11"/>
          <p:cNvGrpSpPr/>
          <p:nvPr/>
        </p:nvGrpSpPr>
        <p:grpSpPr>
          <a:xfrm>
            <a:off x="-2064493" y="-164657"/>
            <a:ext cx="10793387" cy="5472816"/>
            <a:chOff x="-4594335" y="-704407"/>
            <a:chExt cx="10793387" cy="5472816"/>
          </a:xfrm>
        </p:grpSpPr>
        <p:sp>
          <p:nvSpPr>
            <p:cNvPr id="1480" name="Google Shape;1480;p11"/>
            <p:cNvSpPr/>
            <p:nvPr/>
          </p:nvSpPr>
          <p:spPr>
            <a:xfrm>
              <a:off x="-4594335" y="-704407"/>
              <a:ext cx="5472816" cy="5472816"/>
            </a:xfrm>
            <a:prstGeom prst="blockArc">
              <a:avLst>
                <a:gd name="adj1" fmla="val 18900000"/>
                <a:gd name="adj2" fmla="val 2700000"/>
                <a:gd name="adj3" fmla="val 395"/>
              </a:avLst>
            </a:prstGeom>
            <a:noFill/>
            <a:ln w="25400" cap="flat" cmpd="sng">
              <a:solidFill>
                <a:srgbClr val="9A8F8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1"/>
            <p:cNvSpPr/>
            <p:nvPr/>
          </p:nvSpPr>
          <p:spPr>
            <a:xfrm>
              <a:off x="460128" y="312440"/>
              <a:ext cx="5580684" cy="625205"/>
            </a:xfrm>
            <a:prstGeom prst="rect">
              <a:avLst/>
            </a:prstGeom>
            <a:solidFill>
              <a:srgbClr val="A46531"/>
            </a:solidFill>
            <a:ln w="38100" cap="flat" cmpd="sng">
              <a:solidFill>
                <a:srgbClr val="FECC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1"/>
            <p:cNvSpPr txBox="1"/>
            <p:nvPr/>
          </p:nvSpPr>
          <p:spPr>
            <a:xfrm>
              <a:off x="460128" y="312440"/>
              <a:ext cx="5580684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死結 (Deadlock)</a:t>
              </a:r>
              <a:endParaRPr sz="3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83" name="Google Shape;1483;p11"/>
            <p:cNvSpPr/>
            <p:nvPr/>
          </p:nvSpPr>
          <p:spPr>
            <a:xfrm>
              <a:off x="69375" y="234289"/>
              <a:ext cx="781507" cy="781507"/>
            </a:xfrm>
            <a:prstGeom prst="ellipse">
              <a:avLst/>
            </a:prstGeom>
            <a:solidFill>
              <a:srgbClr val="E4B98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1"/>
            <p:cNvSpPr/>
            <p:nvPr/>
          </p:nvSpPr>
          <p:spPr>
            <a:xfrm>
              <a:off x="976812" y="1719397"/>
              <a:ext cx="5222240" cy="625205"/>
            </a:xfrm>
            <a:prstGeom prst="rect">
              <a:avLst/>
            </a:prstGeom>
            <a:solidFill>
              <a:srgbClr val="D8954D"/>
            </a:solidFill>
            <a:ln w="38100" cap="flat" cmpd="sng">
              <a:solidFill>
                <a:srgbClr val="FB9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1"/>
            <p:cNvSpPr txBox="1"/>
            <p:nvPr/>
          </p:nvSpPr>
          <p:spPr>
            <a:xfrm>
              <a:off x="914398" y="1729181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共享資源存取 (Data Race)</a:t>
              </a:r>
              <a:endParaRPr sz="3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86" name="Google Shape;1486;p11"/>
            <p:cNvSpPr/>
            <p:nvPr/>
          </p:nvSpPr>
          <p:spPr>
            <a:xfrm>
              <a:off x="487727" y="1651031"/>
              <a:ext cx="781507" cy="781507"/>
            </a:xfrm>
            <a:prstGeom prst="ellipse">
              <a:avLst/>
            </a:prstGeom>
            <a:solidFill>
              <a:srgbClr val="E4B98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1"/>
            <p:cNvSpPr/>
            <p:nvPr/>
          </p:nvSpPr>
          <p:spPr>
            <a:xfrm>
              <a:off x="698129" y="3132653"/>
              <a:ext cx="5222240" cy="625205"/>
            </a:xfrm>
            <a:prstGeom prst="rect">
              <a:avLst/>
            </a:prstGeom>
            <a:solidFill>
              <a:srgbClr val="E9B96D"/>
            </a:solidFill>
            <a:ln w="38100" cap="flat" cmpd="sng">
              <a:solidFill>
                <a:srgbClr val="FB9C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1"/>
            <p:cNvSpPr txBox="1"/>
            <p:nvPr/>
          </p:nvSpPr>
          <p:spPr>
            <a:xfrm>
              <a:off x="524662" y="3145924"/>
              <a:ext cx="5222240" cy="6252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625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lang="en" sz="3000" i="0" u="none" strike="noStrike" cap="none" dirty="0">
                  <a:solidFill>
                    <a:schemeClr val="lt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/>
                </a:rPr>
                <a:t>thread 效能瓶頸</a:t>
              </a:r>
              <a:endParaRPr sz="3000" i="0" u="none" strike="noStrike" cap="none" dirty="0">
                <a:solidFill>
                  <a:schemeClr val="l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/>
              </a:endParaRPr>
            </a:p>
          </p:txBody>
        </p:sp>
        <p:sp>
          <p:nvSpPr>
            <p:cNvPr id="1489" name="Google Shape;1489;p11"/>
            <p:cNvSpPr/>
            <p:nvPr/>
          </p:nvSpPr>
          <p:spPr>
            <a:xfrm>
              <a:off x="132891" y="3058121"/>
              <a:ext cx="781507" cy="781507"/>
            </a:xfrm>
            <a:prstGeom prst="ellipse">
              <a:avLst/>
            </a:prstGeom>
            <a:solidFill>
              <a:srgbClr val="E4B989"/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3" name="Google Shape;1493;p11"/>
          <p:cNvSpPr txBox="1">
            <a:spLocks noGrp="1"/>
          </p:cNvSpPr>
          <p:nvPr>
            <p:ph type="title"/>
          </p:nvPr>
        </p:nvSpPr>
        <p:spPr>
          <a:xfrm>
            <a:off x="-266700" y="1694250"/>
            <a:ext cx="3710940" cy="140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考量</a:t>
            </a:r>
            <a:b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</a:br>
            <a: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多執行緒問題</a:t>
            </a:r>
            <a:br>
              <a:rPr lang="en" dirty="0">
                <a:solidFill>
                  <a:srgbClr val="CCCCC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</a:b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94" name="Google Shape;1494;p11"/>
          <p:cNvSpPr txBox="1"/>
          <p:nvPr/>
        </p:nvSpPr>
        <p:spPr>
          <a:xfrm>
            <a:off x="2811780" y="944880"/>
            <a:ext cx="2533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11"/>
          <p:cNvSpPr txBox="1"/>
          <p:nvPr/>
        </p:nvSpPr>
        <p:spPr>
          <a:xfrm>
            <a:off x="3227971" y="234091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11"/>
          <p:cNvSpPr txBox="1"/>
          <p:nvPr/>
        </p:nvSpPr>
        <p:spPr>
          <a:xfrm>
            <a:off x="2875392" y="3757791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Thread Pool 設計考量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74" name="Google Shape;1474;p10"/>
          <p:cNvSpPr txBox="1">
            <a:spLocks noGrp="1"/>
          </p:cNvSpPr>
          <p:nvPr>
            <p:ph type="body" idx="1"/>
          </p:nvPr>
        </p:nvSpPr>
        <p:spPr>
          <a:xfrm>
            <a:off x="1084800" y="1301850"/>
            <a:ext cx="6974400" cy="27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3200" b="1" dirty="0">
                <a:solidFill>
                  <a:srgbClr val="569CD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設計動機</a:t>
            </a:r>
            <a:endParaRPr sz="3200" b="0" dirty="0">
              <a:solidFill>
                <a:srgbClr val="CCCCCC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/>
              <a:sym typeface="Arial"/>
            </a:endParaRPr>
          </a:p>
          <a:p>
            <a:pPr marL="152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onsolas"/>
                <a:sym typeface="Consolas"/>
              </a:rPr>
              <a:t>**預設系統將有上千用戶並發存取**</a:t>
            </a:r>
            <a:endParaRPr sz="2400" b="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onsolas"/>
              <a:sym typeface="Consolas"/>
            </a:endParaRPr>
          </a:p>
          <a:p>
            <a:pPr marL="152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- 若每個任務都用新 thread 執行，會導致 CPU 頻繁 context switch，降低效能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2400" b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  <a:sym typeface="Arial"/>
              </a:rPr>
              <a:t>- 改用 thread pool 可重複使用固定數量的 thread，提升穩定性與 CPU 使用率</a:t>
            </a: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695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未來展望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14516" y="2707363"/>
            <a:ext cx="4019632" cy="1664751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TW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Qt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Mobile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製作適配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iOS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Android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程式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開發基於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HTML5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的輕量版網頁客戶端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RESTful API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作為數據接口，確保跨平台數據一致性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副標題 3"/>
          <p:cNvSpPr>
            <a:spLocks noGrp="1"/>
          </p:cNvSpPr>
          <p:nvPr>
            <p:ph type="subTitle" idx="2"/>
          </p:nvPr>
        </p:nvSpPr>
        <p:spPr>
          <a:xfrm>
            <a:off x="321498" y="2707363"/>
            <a:ext cx="4382378" cy="12522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將每日資料優化成及時資料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優化高併發能力以承擔大量資料與使用者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新增</a:t>
            </a:r>
            <a:r>
              <a:rPr lang="en-US" altLang="zh-TW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緩存、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Nginx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流量分發、</a:t>
            </a:r>
            <a:r>
              <a:rPr lang="en-US" altLang="zh-TW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RabbitMQ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消息列隊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buFont typeface="Wingdings" panose="05000000000000000000" pitchFamily="2" charset="2"/>
              <a:buChar char="l"/>
            </a:pP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升級使用</a:t>
            </a:r>
            <a:r>
              <a:rPr lang="en-US" altLang="zh-TW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WebSocket</a:t>
            </a:r>
            <a:endParaRPr lang="en-US" altLang="zh-TW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3"/>
          </p:nvPr>
        </p:nvSpPr>
        <p:spPr>
          <a:xfrm>
            <a:off x="733001" y="2342863"/>
            <a:ext cx="3378600" cy="364500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及時資料更新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4"/>
          </p:nvPr>
        </p:nvSpPr>
        <p:spPr>
          <a:xfrm>
            <a:off x="4871532" y="2344521"/>
            <a:ext cx="3378600" cy="364500"/>
          </a:xfrm>
        </p:spPr>
        <p:txBody>
          <a:bodyPr/>
          <a:lstStyle/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跨平台支援</a:t>
            </a:r>
          </a:p>
        </p:txBody>
      </p:sp>
      <p:grpSp>
        <p:nvGrpSpPr>
          <p:cNvPr id="28" name="群組 27"/>
          <p:cNvGrpSpPr/>
          <p:nvPr/>
        </p:nvGrpSpPr>
        <p:grpSpPr>
          <a:xfrm>
            <a:off x="6289082" y="1556778"/>
            <a:ext cx="670500" cy="670500"/>
            <a:chOff x="3963244" y="1340212"/>
            <a:chExt cx="670500" cy="670500"/>
          </a:xfrm>
        </p:grpSpPr>
        <p:grpSp>
          <p:nvGrpSpPr>
            <p:cNvPr id="14" name="Google Shape;2202;p30"/>
            <p:cNvGrpSpPr/>
            <p:nvPr/>
          </p:nvGrpSpPr>
          <p:grpSpPr>
            <a:xfrm>
              <a:off x="4131372" y="1498654"/>
              <a:ext cx="338302" cy="338303"/>
              <a:chOff x="4688325" y="3782386"/>
              <a:chExt cx="338302" cy="338303"/>
            </a:xfrm>
          </p:grpSpPr>
          <p:sp>
            <p:nvSpPr>
              <p:cNvPr id="15" name="Google Shape;2203;p30"/>
              <p:cNvSpPr/>
              <p:nvPr/>
            </p:nvSpPr>
            <p:spPr>
              <a:xfrm>
                <a:off x="4688325" y="4067826"/>
                <a:ext cx="52900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844" extrusionOk="0">
                    <a:moveTo>
                      <a:pt x="535" y="1"/>
                    </a:moveTo>
                    <a:cubicBezTo>
                      <a:pt x="241" y="1"/>
                      <a:pt x="1" y="239"/>
                      <a:pt x="1" y="533"/>
                    </a:cubicBezTo>
                    <a:lnTo>
                      <a:pt x="1" y="2312"/>
                    </a:lnTo>
                    <a:cubicBezTo>
                      <a:pt x="1" y="2606"/>
                      <a:pt x="241" y="2843"/>
                      <a:pt x="535" y="2843"/>
                    </a:cubicBezTo>
                    <a:lnTo>
                      <a:pt x="2311" y="2843"/>
                    </a:lnTo>
                    <a:cubicBezTo>
                      <a:pt x="2605" y="2843"/>
                      <a:pt x="2845" y="2606"/>
                      <a:pt x="2845" y="2312"/>
                    </a:cubicBezTo>
                    <a:lnTo>
                      <a:pt x="2845" y="533"/>
                    </a:lnTo>
                    <a:cubicBezTo>
                      <a:pt x="2845" y="239"/>
                      <a:pt x="2605" y="1"/>
                      <a:pt x="2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2204;p30"/>
              <p:cNvSpPr/>
              <p:nvPr/>
            </p:nvSpPr>
            <p:spPr>
              <a:xfrm>
                <a:off x="4688325" y="3955535"/>
                <a:ext cx="52900" cy="52844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2843" extrusionOk="0">
                    <a:moveTo>
                      <a:pt x="535" y="0"/>
                    </a:moveTo>
                    <a:cubicBezTo>
                      <a:pt x="241" y="0"/>
                      <a:pt x="1" y="238"/>
                      <a:pt x="1" y="532"/>
                    </a:cubicBezTo>
                    <a:lnTo>
                      <a:pt x="1" y="2311"/>
                    </a:lnTo>
                    <a:cubicBezTo>
                      <a:pt x="1" y="2605"/>
                      <a:pt x="241" y="2843"/>
                      <a:pt x="535" y="2843"/>
                    </a:cubicBezTo>
                    <a:lnTo>
                      <a:pt x="2311" y="2843"/>
                    </a:lnTo>
                    <a:cubicBezTo>
                      <a:pt x="2605" y="2843"/>
                      <a:pt x="2845" y="2605"/>
                      <a:pt x="2845" y="2311"/>
                    </a:cubicBezTo>
                    <a:lnTo>
                      <a:pt x="2845" y="532"/>
                    </a:lnTo>
                    <a:cubicBezTo>
                      <a:pt x="2845" y="238"/>
                      <a:pt x="2605" y="0"/>
                      <a:pt x="2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2205;p30"/>
              <p:cNvSpPr/>
              <p:nvPr/>
            </p:nvSpPr>
            <p:spPr>
              <a:xfrm>
                <a:off x="4831044" y="4067826"/>
                <a:ext cx="52863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844" extrusionOk="0">
                    <a:moveTo>
                      <a:pt x="535" y="1"/>
                    </a:moveTo>
                    <a:cubicBezTo>
                      <a:pt x="238" y="1"/>
                      <a:pt x="1" y="239"/>
                      <a:pt x="1" y="533"/>
                    </a:cubicBezTo>
                    <a:lnTo>
                      <a:pt x="1" y="2312"/>
                    </a:lnTo>
                    <a:cubicBezTo>
                      <a:pt x="1" y="2606"/>
                      <a:pt x="238" y="2843"/>
                      <a:pt x="535" y="2843"/>
                    </a:cubicBezTo>
                    <a:lnTo>
                      <a:pt x="2311" y="2843"/>
                    </a:lnTo>
                    <a:cubicBezTo>
                      <a:pt x="2605" y="2843"/>
                      <a:pt x="2843" y="2606"/>
                      <a:pt x="2843" y="2312"/>
                    </a:cubicBezTo>
                    <a:lnTo>
                      <a:pt x="2843" y="533"/>
                    </a:lnTo>
                    <a:cubicBezTo>
                      <a:pt x="2843" y="239"/>
                      <a:pt x="2605" y="1"/>
                      <a:pt x="2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2206;p30"/>
              <p:cNvSpPr/>
              <p:nvPr/>
            </p:nvSpPr>
            <p:spPr>
              <a:xfrm>
                <a:off x="4973764" y="4067826"/>
                <a:ext cx="52863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844" extrusionOk="0">
                    <a:moveTo>
                      <a:pt x="533" y="1"/>
                    </a:moveTo>
                    <a:cubicBezTo>
                      <a:pt x="239" y="1"/>
                      <a:pt x="1" y="239"/>
                      <a:pt x="1" y="533"/>
                    </a:cubicBezTo>
                    <a:lnTo>
                      <a:pt x="1" y="2312"/>
                    </a:lnTo>
                    <a:cubicBezTo>
                      <a:pt x="1" y="2606"/>
                      <a:pt x="239" y="2843"/>
                      <a:pt x="533" y="2843"/>
                    </a:cubicBezTo>
                    <a:lnTo>
                      <a:pt x="2309" y="2843"/>
                    </a:lnTo>
                    <a:cubicBezTo>
                      <a:pt x="2606" y="2843"/>
                      <a:pt x="2843" y="2606"/>
                      <a:pt x="2843" y="2312"/>
                    </a:cubicBezTo>
                    <a:lnTo>
                      <a:pt x="2843" y="533"/>
                    </a:lnTo>
                    <a:cubicBezTo>
                      <a:pt x="2843" y="239"/>
                      <a:pt x="2606" y="1"/>
                      <a:pt x="23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2207;p30"/>
              <p:cNvSpPr/>
              <p:nvPr/>
            </p:nvSpPr>
            <p:spPr>
              <a:xfrm>
                <a:off x="4973764" y="3955535"/>
                <a:ext cx="52863" cy="52844"/>
              </a:xfrm>
              <a:custGeom>
                <a:avLst/>
                <a:gdLst/>
                <a:ahLst/>
                <a:cxnLst/>
                <a:rect l="l" t="t" r="r" b="b"/>
                <a:pathLst>
                  <a:path w="2844" h="2843" extrusionOk="0">
                    <a:moveTo>
                      <a:pt x="533" y="0"/>
                    </a:moveTo>
                    <a:cubicBezTo>
                      <a:pt x="239" y="0"/>
                      <a:pt x="1" y="238"/>
                      <a:pt x="1" y="532"/>
                    </a:cubicBezTo>
                    <a:lnTo>
                      <a:pt x="1" y="2311"/>
                    </a:lnTo>
                    <a:cubicBezTo>
                      <a:pt x="1" y="2605"/>
                      <a:pt x="239" y="2843"/>
                      <a:pt x="533" y="2843"/>
                    </a:cubicBezTo>
                    <a:lnTo>
                      <a:pt x="2309" y="2843"/>
                    </a:lnTo>
                    <a:cubicBezTo>
                      <a:pt x="2606" y="2843"/>
                      <a:pt x="2843" y="2605"/>
                      <a:pt x="2843" y="2311"/>
                    </a:cubicBezTo>
                    <a:lnTo>
                      <a:pt x="2843" y="532"/>
                    </a:lnTo>
                    <a:cubicBezTo>
                      <a:pt x="2843" y="238"/>
                      <a:pt x="2606" y="0"/>
                      <a:pt x="2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208;p30"/>
              <p:cNvSpPr/>
              <p:nvPr/>
            </p:nvSpPr>
            <p:spPr>
              <a:xfrm>
                <a:off x="4826063" y="3782386"/>
                <a:ext cx="62826" cy="76004"/>
              </a:xfrm>
              <a:custGeom>
                <a:avLst/>
                <a:gdLst/>
                <a:ahLst/>
                <a:cxnLst/>
                <a:rect l="l" t="t" r="r" b="b"/>
                <a:pathLst>
                  <a:path w="3380" h="4089" extrusionOk="0">
                    <a:moveTo>
                      <a:pt x="1689" y="1"/>
                    </a:moveTo>
                    <a:cubicBezTo>
                      <a:pt x="757" y="1"/>
                      <a:pt x="1" y="757"/>
                      <a:pt x="1" y="1689"/>
                    </a:cubicBezTo>
                    <a:lnTo>
                      <a:pt x="1" y="2400"/>
                    </a:lnTo>
                    <a:cubicBezTo>
                      <a:pt x="3" y="3334"/>
                      <a:pt x="757" y="4088"/>
                      <a:pt x="1691" y="4088"/>
                    </a:cubicBezTo>
                    <a:cubicBezTo>
                      <a:pt x="2623" y="4088"/>
                      <a:pt x="3377" y="3332"/>
                      <a:pt x="3379" y="2400"/>
                    </a:cubicBezTo>
                    <a:lnTo>
                      <a:pt x="3379" y="1689"/>
                    </a:lnTo>
                    <a:cubicBezTo>
                      <a:pt x="3379" y="757"/>
                      <a:pt x="2623" y="1"/>
                      <a:pt x="16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209;p30"/>
              <p:cNvSpPr/>
              <p:nvPr/>
            </p:nvSpPr>
            <p:spPr>
              <a:xfrm>
                <a:off x="4794686" y="3861312"/>
                <a:ext cx="125577" cy="73067"/>
              </a:xfrm>
              <a:custGeom>
                <a:avLst/>
                <a:gdLst/>
                <a:ahLst/>
                <a:cxnLst/>
                <a:rect l="l" t="t" r="r" b="b"/>
                <a:pathLst>
                  <a:path w="6756" h="3931" extrusionOk="0">
                    <a:moveTo>
                      <a:pt x="1334" y="0"/>
                    </a:moveTo>
                    <a:cubicBezTo>
                      <a:pt x="495" y="638"/>
                      <a:pt x="3" y="1632"/>
                      <a:pt x="0" y="2687"/>
                    </a:cubicBezTo>
                    <a:lnTo>
                      <a:pt x="0" y="3398"/>
                    </a:lnTo>
                    <a:cubicBezTo>
                      <a:pt x="0" y="3692"/>
                      <a:pt x="240" y="3930"/>
                      <a:pt x="534" y="3930"/>
                    </a:cubicBezTo>
                    <a:lnTo>
                      <a:pt x="6222" y="3930"/>
                    </a:lnTo>
                    <a:cubicBezTo>
                      <a:pt x="6516" y="3930"/>
                      <a:pt x="6756" y="3692"/>
                      <a:pt x="6756" y="3398"/>
                    </a:cubicBezTo>
                    <a:lnTo>
                      <a:pt x="6756" y="2687"/>
                    </a:lnTo>
                    <a:cubicBezTo>
                      <a:pt x="6756" y="1632"/>
                      <a:pt x="6261" y="638"/>
                      <a:pt x="5422" y="0"/>
                    </a:cubicBezTo>
                    <a:cubicBezTo>
                      <a:pt x="4876" y="607"/>
                      <a:pt x="4128" y="910"/>
                      <a:pt x="3379" y="910"/>
                    </a:cubicBezTo>
                    <a:cubicBezTo>
                      <a:pt x="2630" y="910"/>
                      <a:pt x="1881" y="607"/>
                      <a:pt x="1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10;p30"/>
              <p:cNvSpPr/>
              <p:nvPr/>
            </p:nvSpPr>
            <p:spPr>
              <a:xfrm>
                <a:off x="4761004" y="3954197"/>
                <a:ext cx="192920" cy="93848"/>
              </a:xfrm>
              <a:custGeom>
                <a:avLst/>
                <a:gdLst/>
                <a:ahLst/>
                <a:cxnLst/>
                <a:rect l="l" t="t" r="r" b="b"/>
                <a:pathLst>
                  <a:path w="10379" h="5049" extrusionOk="0">
                    <a:moveTo>
                      <a:pt x="4657" y="1"/>
                    </a:moveTo>
                    <a:lnTo>
                      <a:pt x="4657" y="961"/>
                    </a:lnTo>
                    <a:lnTo>
                      <a:pt x="1" y="961"/>
                    </a:lnTo>
                    <a:lnTo>
                      <a:pt x="1" y="2026"/>
                    </a:lnTo>
                    <a:lnTo>
                      <a:pt x="4657" y="2026"/>
                    </a:lnTo>
                    <a:lnTo>
                      <a:pt x="4657" y="5048"/>
                    </a:lnTo>
                    <a:lnTo>
                      <a:pt x="5723" y="5048"/>
                    </a:lnTo>
                    <a:lnTo>
                      <a:pt x="5723" y="2026"/>
                    </a:lnTo>
                    <a:lnTo>
                      <a:pt x="10379" y="2026"/>
                    </a:lnTo>
                    <a:lnTo>
                      <a:pt x="10379" y="958"/>
                    </a:lnTo>
                    <a:lnTo>
                      <a:pt x="5723" y="958"/>
                    </a:lnTo>
                    <a:lnTo>
                      <a:pt x="57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211;p30"/>
              <p:cNvSpPr/>
              <p:nvPr/>
            </p:nvSpPr>
            <p:spPr>
              <a:xfrm>
                <a:off x="4990289" y="4028178"/>
                <a:ext cx="19814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1066" y="1068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212;p30"/>
              <p:cNvSpPr/>
              <p:nvPr/>
            </p:nvSpPr>
            <p:spPr>
              <a:xfrm>
                <a:off x="4704849" y="4028178"/>
                <a:ext cx="19814" cy="19870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1069" extrusionOk="0">
                    <a:moveTo>
                      <a:pt x="0" y="0"/>
                    </a:moveTo>
                    <a:lnTo>
                      <a:pt x="0" y="1068"/>
                    </a:lnTo>
                    <a:lnTo>
                      <a:pt x="1066" y="1068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" name="Google Shape;1634;p16"/>
            <p:cNvSpPr/>
            <p:nvPr/>
          </p:nvSpPr>
          <p:spPr>
            <a:xfrm>
              <a:off x="3963244" y="1340212"/>
              <a:ext cx="670500" cy="670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2131954" y="1526709"/>
            <a:ext cx="694994" cy="677692"/>
            <a:chOff x="524206" y="1187212"/>
            <a:chExt cx="670500" cy="670500"/>
          </a:xfrm>
        </p:grpSpPr>
        <p:grpSp>
          <p:nvGrpSpPr>
            <p:cNvPr id="7" name="Google Shape;2448;p30"/>
            <p:cNvGrpSpPr/>
            <p:nvPr/>
          </p:nvGrpSpPr>
          <p:grpSpPr>
            <a:xfrm>
              <a:off x="713123" y="1339037"/>
              <a:ext cx="342705" cy="338314"/>
              <a:chOff x="2495556" y="2706652"/>
              <a:chExt cx="342705" cy="338314"/>
            </a:xfrm>
          </p:grpSpPr>
          <p:sp>
            <p:nvSpPr>
              <p:cNvPr id="8" name="Google Shape;2449;p30"/>
              <p:cNvSpPr/>
              <p:nvPr/>
            </p:nvSpPr>
            <p:spPr>
              <a:xfrm>
                <a:off x="2637588" y="2861863"/>
                <a:ext cx="72733" cy="133012"/>
              </a:xfrm>
              <a:custGeom>
                <a:avLst/>
                <a:gdLst/>
                <a:ahLst/>
                <a:cxnLst/>
                <a:rect l="l" t="t" r="r" b="b"/>
                <a:pathLst>
                  <a:path w="3913" h="7156" extrusionOk="0">
                    <a:moveTo>
                      <a:pt x="2964" y="0"/>
                    </a:moveTo>
                    <a:lnTo>
                      <a:pt x="0" y="2964"/>
                    </a:lnTo>
                    <a:lnTo>
                      <a:pt x="0" y="7155"/>
                    </a:lnTo>
                    <a:cubicBezTo>
                      <a:pt x="2201" y="6889"/>
                      <a:pt x="3911" y="5013"/>
                      <a:pt x="3911" y="2743"/>
                    </a:cubicBezTo>
                    <a:cubicBezTo>
                      <a:pt x="3913" y="1749"/>
                      <a:pt x="3580" y="783"/>
                      <a:pt x="29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2450;p30"/>
              <p:cNvSpPr/>
              <p:nvPr/>
            </p:nvSpPr>
            <p:spPr>
              <a:xfrm>
                <a:off x="2495556" y="2780689"/>
                <a:ext cx="264277" cy="264277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14218" extrusionOk="0">
                    <a:moveTo>
                      <a:pt x="7110" y="1600"/>
                    </a:moveTo>
                    <a:cubicBezTo>
                      <a:pt x="7404" y="1600"/>
                      <a:pt x="7641" y="1838"/>
                      <a:pt x="7641" y="2132"/>
                    </a:cubicBezTo>
                    <a:lnTo>
                      <a:pt x="7641" y="3200"/>
                    </a:lnTo>
                    <a:cubicBezTo>
                      <a:pt x="7641" y="3494"/>
                      <a:pt x="7404" y="3732"/>
                      <a:pt x="7110" y="3732"/>
                    </a:cubicBezTo>
                    <a:cubicBezTo>
                      <a:pt x="6813" y="3732"/>
                      <a:pt x="6576" y="3494"/>
                      <a:pt x="6576" y="3200"/>
                    </a:cubicBezTo>
                    <a:lnTo>
                      <a:pt x="6576" y="2132"/>
                    </a:lnTo>
                    <a:cubicBezTo>
                      <a:pt x="6576" y="1838"/>
                      <a:pt x="6813" y="1600"/>
                      <a:pt x="7110" y="1600"/>
                    </a:cubicBezTo>
                    <a:close/>
                    <a:moveTo>
                      <a:pt x="4620" y="2266"/>
                    </a:moveTo>
                    <a:cubicBezTo>
                      <a:pt x="4804" y="2266"/>
                      <a:pt x="4984" y="2361"/>
                      <a:pt x="5082" y="2532"/>
                    </a:cubicBezTo>
                    <a:lnTo>
                      <a:pt x="5616" y="3455"/>
                    </a:lnTo>
                    <a:cubicBezTo>
                      <a:pt x="5763" y="3710"/>
                      <a:pt x="5674" y="4037"/>
                      <a:pt x="5419" y="4184"/>
                    </a:cubicBezTo>
                    <a:cubicBezTo>
                      <a:pt x="5335" y="4233"/>
                      <a:pt x="5243" y="4256"/>
                      <a:pt x="5153" y="4256"/>
                    </a:cubicBezTo>
                    <a:cubicBezTo>
                      <a:pt x="4969" y="4256"/>
                      <a:pt x="4791" y="4160"/>
                      <a:pt x="4691" y="3989"/>
                    </a:cubicBezTo>
                    <a:lnTo>
                      <a:pt x="4159" y="3066"/>
                    </a:lnTo>
                    <a:cubicBezTo>
                      <a:pt x="4012" y="2811"/>
                      <a:pt x="4098" y="2484"/>
                      <a:pt x="4354" y="2337"/>
                    </a:cubicBezTo>
                    <a:cubicBezTo>
                      <a:pt x="4438" y="2289"/>
                      <a:pt x="4530" y="2266"/>
                      <a:pt x="4620" y="2266"/>
                    </a:cubicBezTo>
                    <a:close/>
                    <a:moveTo>
                      <a:pt x="2800" y="4087"/>
                    </a:moveTo>
                    <a:cubicBezTo>
                      <a:pt x="2891" y="4087"/>
                      <a:pt x="2983" y="4111"/>
                      <a:pt x="3067" y="4160"/>
                    </a:cubicBezTo>
                    <a:lnTo>
                      <a:pt x="3988" y="4691"/>
                    </a:lnTo>
                    <a:cubicBezTo>
                      <a:pt x="4243" y="4838"/>
                      <a:pt x="4332" y="5165"/>
                      <a:pt x="4185" y="5420"/>
                    </a:cubicBezTo>
                    <a:cubicBezTo>
                      <a:pt x="4085" y="5591"/>
                      <a:pt x="3906" y="5686"/>
                      <a:pt x="3723" y="5686"/>
                    </a:cubicBezTo>
                    <a:cubicBezTo>
                      <a:pt x="3632" y="5686"/>
                      <a:pt x="3541" y="5663"/>
                      <a:pt x="3456" y="5615"/>
                    </a:cubicBezTo>
                    <a:lnTo>
                      <a:pt x="2533" y="5083"/>
                    </a:lnTo>
                    <a:cubicBezTo>
                      <a:pt x="2278" y="4936"/>
                      <a:pt x="2190" y="4609"/>
                      <a:pt x="2337" y="4354"/>
                    </a:cubicBezTo>
                    <a:cubicBezTo>
                      <a:pt x="2435" y="4183"/>
                      <a:pt x="2615" y="4087"/>
                      <a:pt x="2800" y="4087"/>
                    </a:cubicBezTo>
                    <a:close/>
                    <a:moveTo>
                      <a:pt x="3199" y="6576"/>
                    </a:moveTo>
                    <a:cubicBezTo>
                      <a:pt x="3489" y="6583"/>
                      <a:pt x="3720" y="6819"/>
                      <a:pt x="3720" y="7108"/>
                    </a:cubicBezTo>
                    <a:cubicBezTo>
                      <a:pt x="3720" y="7400"/>
                      <a:pt x="3489" y="7636"/>
                      <a:pt x="3199" y="7642"/>
                    </a:cubicBezTo>
                    <a:lnTo>
                      <a:pt x="2131" y="7642"/>
                    </a:lnTo>
                    <a:cubicBezTo>
                      <a:pt x="1837" y="7642"/>
                      <a:pt x="1600" y="7404"/>
                      <a:pt x="1600" y="7108"/>
                    </a:cubicBezTo>
                    <a:cubicBezTo>
                      <a:pt x="1600" y="6814"/>
                      <a:pt x="1837" y="6576"/>
                      <a:pt x="2131" y="6576"/>
                    </a:cubicBezTo>
                    <a:close/>
                    <a:moveTo>
                      <a:pt x="3721" y="8531"/>
                    </a:moveTo>
                    <a:cubicBezTo>
                      <a:pt x="3905" y="8531"/>
                      <a:pt x="4085" y="8627"/>
                      <a:pt x="4185" y="8799"/>
                    </a:cubicBezTo>
                    <a:cubicBezTo>
                      <a:pt x="4332" y="9054"/>
                      <a:pt x="4243" y="9378"/>
                      <a:pt x="3988" y="9525"/>
                    </a:cubicBezTo>
                    <a:lnTo>
                      <a:pt x="3065" y="10059"/>
                    </a:lnTo>
                    <a:cubicBezTo>
                      <a:pt x="2984" y="10104"/>
                      <a:pt x="2896" y="10125"/>
                      <a:pt x="2809" y="10125"/>
                    </a:cubicBezTo>
                    <a:cubicBezTo>
                      <a:pt x="2625" y="10125"/>
                      <a:pt x="2446" y="10028"/>
                      <a:pt x="2348" y="9858"/>
                    </a:cubicBezTo>
                    <a:cubicBezTo>
                      <a:pt x="2203" y="9607"/>
                      <a:pt x="2285" y="9285"/>
                      <a:pt x="2531" y="9136"/>
                    </a:cubicBezTo>
                    <a:lnTo>
                      <a:pt x="3456" y="8602"/>
                    </a:lnTo>
                    <a:cubicBezTo>
                      <a:pt x="3540" y="8554"/>
                      <a:pt x="3631" y="8531"/>
                      <a:pt x="3721" y="8531"/>
                    </a:cubicBezTo>
                    <a:close/>
                    <a:moveTo>
                      <a:pt x="5150" y="9967"/>
                    </a:moveTo>
                    <a:cubicBezTo>
                      <a:pt x="5241" y="9967"/>
                      <a:pt x="5333" y="9990"/>
                      <a:pt x="5417" y="10039"/>
                    </a:cubicBezTo>
                    <a:cubicBezTo>
                      <a:pt x="5670" y="10184"/>
                      <a:pt x="5759" y="10506"/>
                      <a:pt x="5616" y="10761"/>
                    </a:cubicBezTo>
                    <a:lnTo>
                      <a:pt x="5082" y="11684"/>
                    </a:lnTo>
                    <a:cubicBezTo>
                      <a:pt x="4983" y="11856"/>
                      <a:pt x="4803" y="11952"/>
                      <a:pt x="4618" y="11952"/>
                    </a:cubicBezTo>
                    <a:cubicBezTo>
                      <a:pt x="4528" y="11952"/>
                      <a:pt x="4437" y="11929"/>
                      <a:pt x="4354" y="11881"/>
                    </a:cubicBezTo>
                    <a:cubicBezTo>
                      <a:pt x="4098" y="11734"/>
                      <a:pt x="4012" y="11408"/>
                      <a:pt x="4159" y="11153"/>
                    </a:cubicBezTo>
                    <a:lnTo>
                      <a:pt x="4691" y="10227"/>
                    </a:lnTo>
                    <a:cubicBezTo>
                      <a:pt x="4790" y="10060"/>
                      <a:pt x="4967" y="9967"/>
                      <a:pt x="5150" y="9967"/>
                    </a:cubicBezTo>
                    <a:close/>
                    <a:moveTo>
                      <a:pt x="10629" y="3039"/>
                    </a:moveTo>
                    <a:cubicBezTo>
                      <a:pt x="10769" y="3039"/>
                      <a:pt x="10908" y="3098"/>
                      <a:pt x="11005" y="3215"/>
                    </a:cubicBezTo>
                    <a:cubicBezTo>
                      <a:pt x="12034" y="4238"/>
                      <a:pt x="12613" y="5630"/>
                      <a:pt x="12617" y="7082"/>
                    </a:cubicBezTo>
                    <a:cubicBezTo>
                      <a:pt x="12633" y="10128"/>
                      <a:pt x="10106" y="12620"/>
                      <a:pt x="7060" y="12620"/>
                    </a:cubicBezTo>
                    <a:lnTo>
                      <a:pt x="7060" y="12618"/>
                    </a:lnTo>
                    <a:cubicBezTo>
                      <a:pt x="6792" y="12618"/>
                      <a:pt x="6576" y="12402"/>
                      <a:pt x="6576" y="12134"/>
                    </a:cubicBezTo>
                    <a:lnTo>
                      <a:pt x="6576" y="7089"/>
                    </a:lnTo>
                    <a:cubicBezTo>
                      <a:pt x="6576" y="6961"/>
                      <a:pt x="6625" y="6838"/>
                      <a:pt x="6718" y="6747"/>
                    </a:cubicBezTo>
                    <a:lnTo>
                      <a:pt x="10285" y="3181"/>
                    </a:lnTo>
                    <a:cubicBezTo>
                      <a:pt x="10381" y="3086"/>
                      <a:pt x="10505" y="3039"/>
                      <a:pt x="10629" y="3039"/>
                    </a:cubicBezTo>
                    <a:close/>
                    <a:moveTo>
                      <a:pt x="7110" y="1"/>
                    </a:moveTo>
                    <a:cubicBezTo>
                      <a:pt x="3182" y="1"/>
                      <a:pt x="0" y="3183"/>
                      <a:pt x="0" y="7108"/>
                    </a:cubicBezTo>
                    <a:cubicBezTo>
                      <a:pt x="0" y="11036"/>
                      <a:pt x="3182" y="14218"/>
                      <a:pt x="7110" y="14218"/>
                    </a:cubicBezTo>
                    <a:cubicBezTo>
                      <a:pt x="11035" y="14218"/>
                      <a:pt x="14217" y="11036"/>
                      <a:pt x="14217" y="7108"/>
                    </a:cubicBezTo>
                    <a:cubicBezTo>
                      <a:pt x="14217" y="3183"/>
                      <a:pt x="11035" y="1"/>
                      <a:pt x="7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2451;p30"/>
              <p:cNvSpPr/>
              <p:nvPr/>
            </p:nvSpPr>
            <p:spPr>
              <a:xfrm>
                <a:off x="2721476" y="2706652"/>
                <a:ext cx="116785" cy="112343"/>
              </a:xfrm>
              <a:custGeom>
                <a:avLst/>
                <a:gdLst/>
                <a:ahLst/>
                <a:cxnLst/>
                <a:rect l="l" t="t" r="r" b="b"/>
                <a:pathLst>
                  <a:path w="6283" h="6044" extrusionOk="0">
                    <a:moveTo>
                      <a:pt x="3022" y="0"/>
                    </a:moveTo>
                    <a:cubicBezTo>
                      <a:pt x="2633" y="0"/>
                      <a:pt x="2240" y="76"/>
                      <a:pt x="1866" y="231"/>
                    </a:cubicBezTo>
                    <a:cubicBezTo>
                      <a:pt x="736" y="700"/>
                      <a:pt x="1" y="1805"/>
                      <a:pt x="5" y="3028"/>
                    </a:cubicBezTo>
                    <a:lnTo>
                      <a:pt x="379" y="2654"/>
                    </a:lnTo>
                    <a:cubicBezTo>
                      <a:pt x="632" y="2399"/>
                      <a:pt x="948" y="2213"/>
                      <a:pt x="1296" y="2114"/>
                    </a:cubicBezTo>
                    <a:cubicBezTo>
                      <a:pt x="1653" y="1431"/>
                      <a:pt x="2337" y="1066"/>
                      <a:pt x="3030" y="1066"/>
                    </a:cubicBezTo>
                    <a:cubicBezTo>
                      <a:pt x="3523" y="1066"/>
                      <a:pt x="4021" y="1251"/>
                      <a:pt x="4408" y="1638"/>
                    </a:cubicBezTo>
                    <a:cubicBezTo>
                      <a:pt x="5342" y="2570"/>
                      <a:pt x="5102" y="4139"/>
                      <a:pt x="3935" y="4751"/>
                    </a:cubicBezTo>
                    <a:cubicBezTo>
                      <a:pt x="3836" y="5099"/>
                      <a:pt x="3650" y="5415"/>
                      <a:pt x="3395" y="5670"/>
                    </a:cubicBezTo>
                    <a:lnTo>
                      <a:pt x="3021" y="6044"/>
                    </a:lnTo>
                    <a:cubicBezTo>
                      <a:pt x="3022" y="6044"/>
                      <a:pt x="3024" y="6044"/>
                      <a:pt x="3026" y="6044"/>
                    </a:cubicBezTo>
                    <a:cubicBezTo>
                      <a:pt x="4245" y="6044"/>
                      <a:pt x="5347" y="5309"/>
                      <a:pt x="5816" y="4183"/>
                    </a:cubicBezTo>
                    <a:cubicBezTo>
                      <a:pt x="6283" y="3054"/>
                      <a:pt x="6025" y="1753"/>
                      <a:pt x="5161" y="888"/>
                    </a:cubicBezTo>
                    <a:lnTo>
                      <a:pt x="5161" y="886"/>
                    </a:lnTo>
                    <a:cubicBezTo>
                      <a:pt x="4582" y="308"/>
                      <a:pt x="3809" y="0"/>
                      <a:pt x="30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452;p30"/>
              <p:cNvSpPr/>
              <p:nvPr/>
            </p:nvSpPr>
            <p:spPr>
              <a:xfrm>
                <a:off x="2607847" y="2731114"/>
                <a:ext cx="39684" cy="3104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670" extrusionOk="0">
                    <a:moveTo>
                      <a:pt x="1069" y="0"/>
                    </a:moveTo>
                    <a:cubicBezTo>
                      <a:pt x="479" y="0"/>
                      <a:pt x="1" y="478"/>
                      <a:pt x="1" y="1068"/>
                    </a:cubicBezTo>
                    <a:lnTo>
                      <a:pt x="1" y="1669"/>
                    </a:lnTo>
                    <a:cubicBezTo>
                      <a:pt x="355" y="1624"/>
                      <a:pt x="711" y="1601"/>
                      <a:pt x="1068" y="1601"/>
                    </a:cubicBezTo>
                    <a:cubicBezTo>
                      <a:pt x="1424" y="1601"/>
                      <a:pt x="1780" y="1624"/>
                      <a:pt x="2134" y="1669"/>
                    </a:cubicBezTo>
                    <a:lnTo>
                      <a:pt x="2134" y="1068"/>
                    </a:lnTo>
                    <a:cubicBezTo>
                      <a:pt x="2134" y="478"/>
                      <a:pt x="1657" y="0"/>
                      <a:pt x="10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2453;p30"/>
              <p:cNvSpPr/>
              <p:nvPr/>
            </p:nvSpPr>
            <p:spPr>
              <a:xfrm>
                <a:off x="2778375" y="2892998"/>
                <a:ext cx="30725" cy="39684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135" extrusionOk="0">
                    <a:moveTo>
                      <a:pt x="1" y="1"/>
                    </a:moveTo>
                    <a:cubicBezTo>
                      <a:pt x="92" y="710"/>
                      <a:pt x="92" y="1425"/>
                      <a:pt x="1" y="2134"/>
                    </a:cubicBezTo>
                    <a:lnTo>
                      <a:pt x="602" y="2134"/>
                    </a:lnTo>
                    <a:cubicBezTo>
                      <a:pt x="1185" y="2123"/>
                      <a:pt x="1652" y="1650"/>
                      <a:pt x="1652" y="1066"/>
                    </a:cubicBezTo>
                    <a:cubicBezTo>
                      <a:pt x="1652" y="485"/>
                      <a:pt x="1185" y="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454;p30"/>
              <p:cNvSpPr/>
              <p:nvPr/>
            </p:nvSpPr>
            <p:spPr>
              <a:xfrm>
                <a:off x="2720231" y="2764145"/>
                <a:ext cx="58086" cy="56134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3020" extrusionOk="0">
                    <a:moveTo>
                      <a:pt x="1954" y="1"/>
                    </a:moveTo>
                    <a:cubicBezTo>
                      <a:pt x="1681" y="1"/>
                      <a:pt x="1408" y="105"/>
                      <a:pt x="1201" y="314"/>
                    </a:cubicBezTo>
                    <a:lnTo>
                      <a:pt x="1" y="1511"/>
                    </a:lnTo>
                    <a:cubicBezTo>
                      <a:pt x="565" y="1948"/>
                      <a:pt x="1073" y="2454"/>
                      <a:pt x="1508" y="3020"/>
                    </a:cubicBezTo>
                    <a:lnTo>
                      <a:pt x="2707" y="1822"/>
                    </a:lnTo>
                    <a:cubicBezTo>
                      <a:pt x="3124" y="1405"/>
                      <a:pt x="3124" y="731"/>
                      <a:pt x="2707" y="314"/>
                    </a:cubicBezTo>
                    <a:cubicBezTo>
                      <a:pt x="2500" y="105"/>
                      <a:pt x="2227" y="1"/>
                      <a:pt x="19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1634;p16"/>
            <p:cNvSpPr/>
            <p:nvPr/>
          </p:nvSpPr>
          <p:spPr>
            <a:xfrm>
              <a:off x="524206" y="1187212"/>
              <a:ext cx="670500" cy="6705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793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概述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09" name="Google Shape;1509;p13"/>
          <p:cNvSpPr txBox="1">
            <a:spLocks noGrp="1"/>
          </p:cNvSpPr>
          <p:nvPr>
            <p:ph type="subTitle" idx="1"/>
          </p:nvPr>
        </p:nvSpPr>
        <p:spPr>
          <a:xfrm>
            <a:off x="4682004" y="1273235"/>
            <a:ext cx="4173238" cy="292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50000"/>
              </a:lnSpc>
              <a:buNone/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為投資者提供歷史股票數據查詢、技術分析和視覺化功能。程式透過直觀的圖形化界面，幫助使用者快速掌握股票市場動態，並支持進階的技術指標分析，適用於新手及專業投資者。</a:t>
            </a:r>
            <a:endParaRPr lang="zh-TW" altLang="en-US" sz="2000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圖片版面配置區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50" b="10050"/>
          <a:stretch>
            <a:fillRect/>
          </a:stretch>
        </p:blipFill>
        <p:spPr>
          <a:xfrm>
            <a:off x="713225" y="1630248"/>
            <a:ext cx="3688200" cy="2207100"/>
          </a:xfrm>
        </p:spPr>
      </p:pic>
    </p:spTree>
    <p:extLst>
      <p:ext uri="{BB962C8B-B14F-4D97-AF65-F5344CB8AC3E}">
        <p14:creationId xmlns:p14="http://schemas.microsoft.com/office/powerpoint/2010/main" val="222643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31100" y="22611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it Medium"/>
              <a:buNone/>
              <a:defRPr sz="3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53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2"/>
          <p:cNvSpPr/>
          <p:nvPr/>
        </p:nvSpPr>
        <p:spPr>
          <a:xfrm>
            <a:off x="931664" y="1516997"/>
            <a:ext cx="2074493" cy="1180361"/>
          </a:xfrm>
          <a:custGeom>
            <a:avLst/>
            <a:gdLst/>
            <a:ahLst/>
            <a:cxnLst/>
            <a:rect l="l" t="t" r="r" b="b"/>
            <a:pathLst>
              <a:path w="2074493" h="1180361" fill="none" extrusionOk="0">
                <a:moveTo>
                  <a:pt x="0" y="0"/>
                </a:moveTo>
                <a:cubicBezTo>
                  <a:pt x="174322" y="-14961"/>
                  <a:pt x="349824" y="25545"/>
                  <a:pt x="497878" y="0"/>
                </a:cubicBezTo>
                <a:cubicBezTo>
                  <a:pt x="645932" y="-25545"/>
                  <a:pt x="874675" y="61445"/>
                  <a:pt x="1016502" y="0"/>
                </a:cubicBezTo>
                <a:cubicBezTo>
                  <a:pt x="1158329" y="-61445"/>
                  <a:pt x="1378780" y="44288"/>
                  <a:pt x="1555870" y="0"/>
                </a:cubicBezTo>
                <a:cubicBezTo>
                  <a:pt x="1732960" y="-44288"/>
                  <a:pt x="1819570" y="4205"/>
                  <a:pt x="2074493" y="0"/>
                </a:cubicBezTo>
                <a:cubicBezTo>
                  <a:pt x="2133947" y="131938"/>
                  <a:pt x="2019284" y="462894"/>
                  <a:pt x="2074493" y="601984"/>
                </a:cubicBezTo>
                <a:cubicBezTo>
                  <a:pt x="2129702" y="741074"/>
                  <a:pt x="2069223" y="924060"/>
                  <a:pt x="2074493" y="1180361"/>
                </a:cubicBezTo>
                <a:cubicBezTo>
                  <a:pt x="1875485" y="1219690"/>
                  <a:pt x="1729668" y="1117803"/>
                  <a:pt x="1514380" y="1180361"/>
                </a:cubicBezTo>
                <a:cubicBezTo>
                  <a:pt x="1299092" y="1242919"/>
                  <a:pt x="1098581" y="1172008"/>
                  <a:pt x="954267" y="1180361"/>
                </a:cubicBezTo>
                <a:cubicBezTo>
                  <a:pt x="809953" y="1188714"/>
                  <a:pt x="434710" y="1117222"/>
                  <a:pt x="0" y="1180361"/>
                </a:cubicBezTo>
                <a:cubicBezTo>
                  <a:pt x="-23661" y="953410"/>
                  <a:pt x="3356" y="814378"/>
                  <a:pt x="0" y="601984"/>
                </a:cubicBezTo>
                <a:cubicBezTo>
                  <a:pt x="-3356" y="389590"/>
                  <a:pt x="3839" y="204499"/>
                  <a:pt x="0" y="0"/>
                </a:cubicBezTo>
                <a:close/>
              </a:path>
              <a:path w="2074493" h="1180361" extrusionOk="0">
                <a:moveTo>
                  <a:pt x="0" y="0"/>
                </a:moveTo>
                <a:cubicBezTo>
                  <a:pt x="207387" y="-7709"/>
                  <a:pt x="381041" y="19873"/>
                  <a:pt x="497878" y="0"/>
                </a:cubicBezTo>
                <a:cubicBezTo>
                  <a:pt x="614715" y="-19873"/>
                  <a:pt x="727625" y="35475"/>
                  <a:pt x="954267" y="0"/>
                </a:cubicBezTo>
                <a:cubicBezTo>
                  <a:pt x="1180909" y="-35475"/>
                  <a:pt x="1319819" y="3505"/>
                  <a:pt x="1514380" y="0"/>
                </a:cubicBezTo>
                <a:cubicBezTo>
                  <a:pt x="1708941" y="-3505"/>
                  <a:pt x="1955287" y="2857"/>
                  <a:pt x="2074493" y="0"/>
                </a:cubicBezTo>
                <a:cubicBezTo>
                  <a:pt x="2096589" y="189203"/>
                  <a:pt x="2072569" y="300544"/>
                  <a:pt x="2074493" y="578377"/>
                </a:cubicBezTo>
                <a:cubicBezTo>
                  <a:pt x="2076417" y="856210"/>
                  <a:pt x="2069892" y="953255"/>
                  <a:pt x="2074493" y="1180361"/>
                </a:cubicBezTo>
                <a:cubicBezTo>
                  <a:pt x="1828783" y="1224701"/>
                  <a:pt x="1722459" y="1125951"/>
                  <a:pt x="1555870" y="1180361"/>
                </a:cubicBezTo>
                <a:cubicBezTo>
                  <a:pt x="1389281" y="1234771"/>
                  <a:pt x="1160576" y="1140737"/>
                  <a:pt x="995757" y="1180361"/>
                </a:cubicBezTo>
                <a:cubicBezTo>
                  <a:pt x="830938" y="1219985"/>
                  <a:pt x="650099" y="1162160"/>
                  <a:pt x="539368" y="1180361"/>
                </a:cubicBezTo>
                <a:cubicBezTo>
                  <a:pt x="428637" y="1198562"/>
                  <a:pt x="185512" y="1121670"/>
                  <a:pt x="0" y="1180361"/>
                </a:cubicBezTo>
                <a:cubicBezTo>
                  <a:pt x="-65710" y="947436"/>
                  <a:pt x="4280" y="745222"/>
                  <a:pt x="0" y="590181"/>
                </a:cubicBezTo>
                <a:cubicBezTo>
                  <a:pt x="-4280" y="435140"/>
                  <a:pt x="16397" y="273344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thinThick">
            <a:solidFill>
              <a:srgbClr val="8E8479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大綱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36" name="Google Shape;1336;p2"/>
          <p:cNvSpPr/>
          <p:nvPr/>
        </p:nvSpPr>
        <p:spPr>
          <a:xfrm>
            <a:off x="1953428" y="2925833"/>
            <a:ext cx="2150739" cy="1202997"/>
          </a:xfrm>
          <a:custGeom>
            <a:avLst/>
            <a:gdLst/>
            <a:ahLst/>
            <a:cxnLst/>
            <a:rect l="l" t="t" r="r" b="b"/>
            <a:pathLst>
              <a:path w="2150739" h="1202997" fill="none" extrusionOk="0">
                <a:moveTo>
                  <a:pt x="0" y="0"/>
                </a:moveTo>
                <a:cubicBezTo>
                  <a:pt x="246753" y="-28436"/>
                  <a:pt x="335615" y="56429"/>
                  <a:pt x="580700" y="0"/>
                </a:cubicBezTo>
                <a:cubicBezTo>
                  <a:pt x="825785" y="-56429"/>
                  <a:pt x="870798" y="35252"/>
                  <a:pt x="1139892" y="0"/>
                </a:cubicBezTo>
                <a:cubicBezTo>
                  <a:pt x="1408986" y="-35252"/>
                  <a:pt x="1945781" y="116783"/>
                  <a:pt x="2150739" y="0"/>
                </a:cubicBezTo>
                <a:cubicBezTo>
                  <a:pt x="2183059" y="141364"/>
                  <a:pt x="2107599" y="237021"/>
                  <a:pt x="2150739" y="364909"/>
                </a:cubicBezTo>
                <a:cubicBezTo>
                  <a:pt x="2193879" y="492797"/>
                  <a:pt x="2112113" y="630428"/>
                  <a:pt x="2150739" y="789968"/>
                </a:cubicBezTo>
                <a:cubicBezTo>
                  <a:pt x="2189365" y="949508"/>
                  <a:pt x="2121419" y="1023015"/>
                  <a:pt x="2150739" y="1202997"/>
                </a:cubicBezTo>
                <a:cubicBezTo>
                  <a:pt x="1939050" y="1240474"/>
                  <a:pt x="1843845" y="1159464"/>
                  <a:pt x="1656069" y="1202997"/>
                </a:cubicBezTo>
                <a:cubicBezTo>
                  <a:pt x="1468293" y="1246530"/>
                  <a:pt x="1262131" y="1159625"/>
                  <a:pt x="1139892" y="1202997"/>
                </a:cubicBezTo>
                <a:cubicBezTo>
                  <a:pt x="1017653" y="1246369"/>
                  <a:pt x="876497" y="1191878"/>
                  <a:pt x="666729" y="1202997"/>
                </a:cubicBezTo>
                <a:cubicBezTo>
                  <a:pt x="456961" y="1214116"/>
                  <a:pt x="186806" y="1158113"/>
                  <a:pt x="0" y="1202997"/>
                </a:cubicBezTo>
                <a:cubicBezTo>
                  <a:pt x="-14716" y="1026431"/>
                  <a:pt x="7739" y="888267"/>
                  <a:pt x="0" y="789968"/>
                </a:cubicBezTo>
                <a:cubicBezTo>
                  <a:pt x="-7739" y="691669"/>
                  <a:pt x="9500" y="550024"/>
                  <a:pt x="0" y="425059"/>
                </a:cubicBezTo>
                <a:cubicBezTo>
                  <a:pt x="-9500" y="300094"/>
                  <a:pt x="23660" y="127069"/>
                  <a:pt x="0" y="0"/>
                </a:cubicBezTo>
                <a:close/>
              </a:path>
              <a:path w="2150739" h="1202997" extrusionOk="0">
                <a:moveTo>
                  <a:pt x="0" y="0"/>
                </a:moveTo>
                <a:cubicBezTo>
                  <a:pt x="192397" y="-39859"/>
                  <a:pt x="378756" y="55360"/>
                  <a:pt x="516177" y="0"/>
                </a:cubicBezTo>
                <a:cubicBezTo>
                  <a:pt x="653598" y="-55360"/>
                  <a:pt x="788006" y="30389"/>
                  <a:pt x="989340" y="0"/>
                </a:cubicBezTo>
                <a:cubicBezTo>
                  <a:pt x="1190674" y="-30389"/>
                  <a:pt x="1379879" y="31471"/>
                  <a:pt x="1570039" y="0"/>
                </a:cubicBezTo>
                <a:cubicBezTo>
                  <a:pt x="1760199" y="-31471"/>
                  <a:pt x="1870539" y="28161"/>
                  <a:pt x="2150739" y="0"/>
                </a:cubicBezTo>
                <a:cubicBezTo>
                  <a:pt x="2166248" y="169555"/>
                  <a:pt x="2105868" y="263047"/>
                  <a:pt x="2150739" y="388969"/>
                </a:cubicBezTo>
                <a:cubicBezTo>
                  <a:pt x="2195610" y="514891"/>
                  <a:pt x="2113357" y="618004"/>
                  <a:pt x="2150739" y="765908"/>
                </a:cubicBezTo>
                <a:cubicBezTo>
                  <a:pt x="2188121" y="913812"/>
                  <a:pt x="2105016" y="1024561"/>
                  <a:pt x="2150739" y="1202997"/>
                </a:cubicBezTo>
                <a:cubicBezTo>
                  <a:pt x="2003462" y="1265110"/>
                  <a:pt x="1872060" y="1186309"/>
                  <a:pt x="1613054" y="1202997"/>
                </a:cubicBezTo>
                <a:cubicBezTo>
                  <a:pt x="1354049" y="1219685"/>
                  <a:pt x="1281463" y="1153808"/>
                  <a:pt x="1139892" y="1202997"/>
                </a:cubicBezTo>
                <a:cubicBezTo>
                  <a:pt x="998321" y="1252186"/>
                  <a:pt x="793035" y="1202295"/>
                  <a:pt x="602207" y="1202997"/>
                </a:cubicBezTo>
                <a:cubicBezTo>
                  <a:pt x="411380" y="1203699"/>
                  <a:pt x="289021" y="1135012"/>
                  <a:pt x="0" y="1202997"/>
                </a:cubicBezTo>
                <a:cubicBezTo>
                  <a:pt x="-19346" y="1047659"/>
                  <a:pt x="26215" y="895892"/>
                  <a:pt x="0" y="814028"/>
                </a:cubicBezTo>
                <a:cubicBezTo>
                  <a:pt x="-26215" y="732164"/>
                  <a:pt x="36997" y="575022"/>
                  <a:pt x="0" y="425059"/>
                </a:cubicBezTo>
                <a:cubicBezTo>
                  <a:pt x="-36997" y="275096"/>
                  <a:pt x="44242" y="131131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thinThick">
            <a:solidFill>
              <a:srgbClr val="8E8479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2"/>
          <p:cNvSpPr/>
          <p:nvPr/>
        </p:nvSpPr>
        <p:spPr>
          <a:xfrm>
            <a:off x="3496989" y="1516997"/>
            <a:ext cx="2007323" cy="1202997"/>
          </a:xfrm>
          <a:custGeom>
            <a:avLst/>
            <a:gdLst/>
            <a:ahLst/>
            <a:cxnLst/>
            <a:rect l="l" t="t" r="r" b="b"/>
            <a:pathLst>
              <a:path w="2007323" h="1202997" fill="none" extrusionOk="0">
                <a:moveTo>
                  <a:pt x="0" y="0"/>
                </a:moveTo>
                <a:cubicBezTo>
                  <a:pt x="240778" y="-41328"/>
                  <a:pt x="384126" y="26197"/>
                  <a:pt x="541977" y="0"/>
                </a:cubicBezTo>
                <a:cubicBezTo>
                  <a:pt x="699828" y="-26197"/>
                  <a:pt x="946987" y="61367"/>
                  <a:pt x="1063881" y="0"/>
                </a:cubicBezTo>
                <a:cubicBezTo>
                  <a:pt x="1180775" y="-61367"/>
                  <a:pt x="1590577" y="97683"/>
                  <a:pt x="2007323" y="0"/>
                </a:cubicBezTo>
                <a:cubicBezTo>
                  <a:pt x="2039643" y="141364"/>
                  <a:pt x="1964183" y="237021"/>
                  <a:pt x="2007323" y="364909"/>
                </a:cubicBezTo>
                <a:cubicBezTo>
                  <a:pt x="2050463" y="492797"/>
                  <a:pt x="1968697" y="630428"/>
                  <a:pt x="2007323" y="789968"/>
                </a:cubicBezTo>
                <a:cubicBezTo>
                  <a:pt x="2045949" y="949508"/>
                  <a:pt x="1978003" y="1023015"/>
                  <a:pt x="2007323" y="1202997"/>
                </a:cubicBezTo>
                <a:cubicBezTo>
                  <a:pt x="1826317" y="1221028"/>
                  <a:pt x="1713833" y="1185483"/>
                  <a:pt x="1545639" y="1202997"/>
                </a:cubicBezTo>
                <a:cubicBezTo>
                  <a:pt x="1377445" y="1220511"/>
                  <a:pt x="1212141" y="1157555"/>
                  <a:pt x="1063881" y="1202997"/>
                </a:cubicBezTo>
                <a:cubicBezTo>
                  <a:pt x="915621" y="1248439"/>
                  <a:pt x="721754" y="1164369"/>
                  <a:pt x="622270" y="1202997"/>
                </a:cubicBezTo>
                <a:cubicBezTo>
                  <a:pt x="522786" y="1241625"/>
                  <a:pt x="293688" y="1151261"/>
                  <a:pt x="0" y="1202997"/>
                </a:cubicBezTo>
                <a:cubicBezTo>
                  <a:pt x="-14716" y="1026431"/>
                  <a:pt x="7739" y="888267"/>
                  <a:pt x="0" y="789968"/>
                </a:cubicBezTo>
                <a:cubicBezTo>
                  <a:pt x="-7739" y="691669"/>
                  <a:pt x="9500" y="550024"/>
                  <a:pt x="0" y="425059"/>
                </a:cubicBezTo>
                <a:cubicBezTo>
                  <a:pt x="-9500" y="300094"/>
                  <a:pt x="23660" y="127069"/>
                  <a:pt x="0" y="0"/>
                </a:cubicBezTo>
                <a:close/>
              </a:path>
              <a:path w="2007323" h="1202997" extrusionOk="0">
                <a:moveTo>
                  <a:pt x="0" y="0"/>
                </a:moveTo>
                <a:cubicBezTo>
                  <a:pt x="131319" y="-50792"/>
                  <a:pt x="302396" y="53922"/>
                  <a:pt x="481758" y="0"/>
                </a:cubicBezTo>
                <a:cubicBezTo>
                  <a:pt x="661120" y="-53922"/>
                  <a:pt x="745419" y="17367"/>
                  <a:pt x="923369" y="0"/>
                </a:cubicBezTo>
                <a:cubicBezTo>
                  <a:pt x="1101319" y="-17367"/>
                  <a:pt x="1248900" y="16493"/>
                  <a:pt x="1465346" y="0"/>
                </a:cubicBezTo>
                <a:cubicBezTo>
                  <a:pt x="1681792" y="-16493"/>
                  <a:pt x="1876027" y="23706"/>
                  <a:pt x="2007323" y="0"/>
                </a:cubicBezTo>
                <a:cubicBezTo>
                  <a:pt x="2022832" y="169555"/>
                  <a:pt x="1962452" y="263047"/>
                  <a:pt x="2007323" y="388969"/>
                </a:cubicBezTo>
                <a:cubicBezTo>
                  <a:pt x="2052194" y="514891"/>
                  <a:pt x="1969941" y="618004"/>
                  <a:pt x="2007323" y="765908"/>
                </a:cubicBezTo>
                <a:cubicBezTo>
                  <a:pt x="2044705" y="913812"/>
                  <a:pt x="1961600" y="1024561"/>
                  <a:pt x="2007323" y="1202997"/>
                </a:cubicBezTo>
                <a:cubicBezTo>
                  <a:pt x="1872377" y="1217455"/>
                  <a:pt x="1647235" y="1180331"/>
                  <a:pt x="1505492" y="1202997"/>
                </a:cubicBezTo>
                <a:cubicBezTo>
                  <a:pt x="1363749" y="1225663"/>
                  <a:pt x="1176439" y="1191536"/>
                  <a:pt x="1063881" y="1202997"/>
                </a:cubicBezTo>
                <a:cubicBezTo>
                  <a:pt x="951323" y="1214458"/>
                  <a:pt x="677764" y="1161760"/>
                  <a:pt x="562050" y="1202997"/>
                </a:cubicBezTo>
                <a:cubicBezTo>
                  <a:pt x="446336" y="1244234"/>
                  <a:pt x="114743" y="1193335"/>
                  <a:pt x="0" y="1202997"/>
                </a:cubicBezTo>
                <a:cubicBezTo>
                  <a:pt x="-19346" y="1047659"/>
                  <a:pt x="26215" y="895892"/>
                  <a:pt x="0" y="814028"/>
                </a:cubicBezTo>
                <a:cubicBezTo>
                  <a:pt x="-26215" y="732164"/>
                  <a:pt x="36997" y="575022"/>
                  <a:pt x="0" y="425059"/>
                </a:cubicBezTo>
                <a:cubicBezTo>
                  <a:pt x="-36997" y="275096"/>
                  <a:pt x="44242" y="131131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thinThick">
            <a:solidFill>
              <a:srgbClr val="8E8479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2"/>
          <p:cNvSpPr/>
          <p:nvPr/>
        </p:nvSpPr>
        <p:spPr>
          <a:xfrm>
            <a:off x="4634790" y="2948469"/>
            <a:ext cx="2150739" cy="1180361"/>
          </a:xfrm>
          <a:custGeom>
            <a:avLst/>
            <a:gdLst/>
            <a:ahLst/>
            <a:cxnLst/>
            <a:rect l="l" t="t" r="r" b="b"/>
            <a:pathLst>
              <a:path w="2150739" h="1180361" fill="none" extrusionOk="0">
                <a:moveTo>
                  <a:pt x="0" y="0"/>
                </a:moveTo>
                <a:cubicBezTo>
                  <a:pt x="142743" y="-19822"/>
                  <a:pt x="268459" y="37022"/>
                  <a:pt x="516177" y="0"/>
                </a:cubicBezTo>
                <a:cubicBezTo>
                  <a:pt x="763895" y="-37022"/>
                  <a:pt x="891084" y="31312"/>
                  <a:pt x="1053862" y="0"/>
                </a:cubicBezTo>
                <a:cubicBezTo>
                  <a:pt x="1216641" y="-31312"/>
                  <a:pt x="1369086" y="8080"/>
                  <a:pt x="1613054" y="0"/>
                </a:cubicBezTo>
                <a:cubicBezTo>
                  <a:pt x="1857022" y="-8080"/>
                  <a:pt x="1923359" y="29767"/>
                  <a:pt x="2150739" y="0"/>
                </a:cubicBezTo>
                <a:cubicBezTo>
                  <a:pt x="2210193" y="131938"/>
                  <a:pt x="2095530" y="462894"/>
                  <a:pt x="2150739" y="601984"/>
                </a:cubicBezTo>
                <a:cubicBezTo>
                  <a:pt x="2205948" y="741074"/>
                  <a:pt x="2145469" y="924060"/>
                  <a:pt x="2150739" y="1180361"/>
                </a:cubicBezTo>
                <a:cubicBezTo>
                  <a:pt x="1914605" y="1208841"/>
                  <a:pt x="1851534" y="1133409"/>
                  <a:pt x="1570039" y="1180361"/>
                </a:cubicBezTo>
                <a:cubicBezTo>
                  <a:pt x="1288544" y="1227313"/>
                  <a:pt x="1193008" y="1115323"/>
                  <a:pt x="989340" y="1180361"/>
                </a:cubicBezTo>
                <a:cubicBezTo>
                  <a:pt x="785672" y="1245399"/>
                  <a:pt x="284113" y="1136828"/>
                  <a:pt x="0" y="1180361"/>
                </a:cubicBezTo>
                <a:cubicBezTo>
                  <a:pt x="-23661" y="953410"/>
                  <a:pt x="3356" y="814378"/>
                  <a:pt x="0" y="601984"/>
                </a:cubicBezTo>
                <a:cubicBezTo>
                  <a:pt x="-3356" y="389590"/>
                  <a:pt x="3839" y="204499"/>
                  <a:pt x="0" y="0"/>
                </a:cubicBezTo>
                <a:close/>
              </a:path>
              <a:path w="2150739" h="1180361" extrusionOk="0">
                <a:moveTo>
                  <a:pt x="0" y="0"/>
                </a:moveTo>
                <a:cubicBezTo>
                  <a:pt x="192397" y="-39859"/>
                  <a:pt x="378756" y="55360"/>
                  <a:pt x="516177" y="0"/>
                </a:cubicBezTo>
                <a:cubicBezTo>
                  <a:pt x="653598" y="-55360"/>
                  <a:pt x="788006" y="30389"/>
                  <a:pt x="989340" y="0"/>
                </a:cubicBezTo>
                <a:cubicBezTo>
                  <a:pt x="1190674" y="-30389"/>
                  <a:pt x="1379879" y="31471"/>
                  <a:pt x="1570039" y="0"/>
                </a:cubicBezTo>
                <a:cubicBezTo>
                  <a:pt x="1760199" y="-31471"/>
                  <a:pt x="1870539" y="28161"/>
                  <a:pt x="2150739" y="0"/>
                </a:cubicBezTo>
                <a:cubicBezTo>
                  <a:pt x="2172835" y="189203"/>
                  <a:pt x="2148815" y="300544"/>
                  <a:pt x="2150739" y="578377"/>
                </a:cubicBezTo>
                <a:cubicBezTo>
                  <a:pt x="2152663" y="856210"/>
                  <a:pt x="2146138" y="953255"/>
                  <a:pt x="2150739" y="1180361"/>
                </a:cubicBezTo>
                <a:cubicBezTo>
                  <a:pt x="1903845" y="1200516"/>
                  <a:pt x="1865467" y="1134351"/>
                  <a:pt x="1613054" y="1180361"/>
                </a:cubicBezTo>
                <a:cubicBezTo>
                  <a:pt x="1360641" y="1226371"/>
                  <a:pt x="1150049" y="1120812"/>
                  <a:pt x="1032355" y="1180361"/>
                </a:cubicBezTo>
                <a:cubicBezTo>
                  <a:pt x="914661" y="1239910"/>
                  <a:pt x="707940" y="1133246"/>
                  <a:pt x="559192" y="1180361"/>
                </a:cubicBezTo>
                <a:cubicBezTo>
                  <a:pt x="410444" y="1227476"/>
                  <a:pt x="213649" y="1172381"/>
                  <a:pt x="0" y="1180361"/>
                </a:cubicBezTo>
                <a:cubicBezTo>
                  <a:pt x="-65710" y="947436"/>
                  <a:pt x="4280" y="745222"/>
                  <a:pt x="0" y="590181"/>
                </a:cubicBezTo>
                <a:cubicBezTo>
                  <a:pt x="-4280" y="435140"/>
                  <a:pt x="16397" y="273344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thinThick">
            <a:solidFill>
              <a:srgbClr val="8E8479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2"/>
          <p:cNvSpPr/>
          <p:nvPr/>
        </p:nvSpPr>
        <p:spPr>
          <a:xfrm>
            <a:off x="6096267" y="1516997"/>
            <a:ext cx="2007322" cy="1180361"/>
          </a:xfrm>
          <a:custGeom>
            <a:avLst/>
            <a:gdLst/>
            <a:ahLst/>
            <a:cxnLst/>
            <a:rect l="l" t="t" r="r" b="b"/>
            <a:pathLst>
              <a:path w="2007322" h="1180361" fill="none" extrusionOk="0">
                <a:moveTo>
                  <a:pt x="0" y="0"/>
                </a:moveTo>
                <a:cubicBezTo>
                  <a:pt x="197617" y="-45434"/>
                  <a:pt x="322790" y="33415"/>
                  <a:pt x="481757" y="0"/>
                </a:cubicBezTo>
                <a:cubicBezTo>
                  <a:pt x="640724" y="-33415"/>
                  <a:pt x="845197" y="8448"/>
                  <a:pt x="983588" y="0"/>
                </a:cubicBezTo>
                <a:cubicBezTo>
                  <a:pt x="1121979" y="-8448"/>
                  <a:pt x="1252724" y="18694"/>
                  <a:pt x="1505492" y="0"/>
                </a:cubicBezTo>
                <a:cubicBezTo>
                  <a:pt x="1758260" y="-18694"/>
                  <a:pt x="1811877" y="57955"/>
                  <a:pt x="2007322" y="0"/>
                </a:cubicBezTo>
                <a:cubicBezTo>
                  <a:pt x="2066776" y="131938"/>
                  <a:pt x="1952113" y="462894"/>
                  <a:pt x="2007322" y="601984"/>
                </a:cubicBezTo>
                <a:cubicBezTo>
                  <a:pt x="2062531" y="741074"/>
                  <a:pt x="2002052" y="924060"/>
                  <a:pt x="2007322" y="1180361"/>
                </a:cubicBezTo>
                <a:cubicBezTo>
                  <a:pt x="1843549" y="1234860"/>
                  <a:pt x="1680970" y="1166372"/>
                  <a:pt x="1465345" y="1180361"/>
                </a:cubicBezTo>
                <a:cubicBezTo>
                  <a:pt x="1249720" y="1194350"/>
                  <a:pt x="1173391" y="1178965"/>
                  <a:pt x="923368" y="1180361"/>
                </a:cubicBezTo>
                <a:cubicBezTo>
                  <a:pt x="673345" y="1181757"/>
                  <a:pt x="396254" y="1162847"/>
                  <a:pt x="0" y="1180361"/>
                </a:cubicBezTo>
                <a:cubicBezTo>
                  <a:pt x="-23661" y="953410"/>
                  <a:pt x="3356" y="814378"/>
                  <a:pt x="0" y="601984"/>
                </a:cubicBezTo>
                <a:cubicBezTo>
                  <a:pt x="-3356" y="389590"/>
                  <a:pt x="3839" y="204499"/>
                  <a:pt x="0" y="0"/>
                </a:cubicBezTo>
                <a:close/>
              </a:path>
              <a:path w="2007322" h="1180361" extrusionOk="0">
                <a:moveTo>
                  <a:pt x="0" y="0"/>
                </a:moveTo>
                <a:cubicBezTo>
                  <a:pt x="133909" y="-47722"/>
                  <a:pt x="305755" y="1647"/>
                  <a:pt x="481757" y="0"/>
                </a:cubicBezTo>
                <a:cubicBezTo>
                  <a:pt x="657759" y="-1647"/>
                  <a:pt x="745418" y="17367"/>
                  <a:pt x="923368" y="0"/>
                </a:cubicBezTo>
                <a:cubicBezTo>
                  <a:pt x="1101318" y="-17367"/>
                  <a:pt x="1248899" y="16493"/>
                  <a:pt x="1465345" y="0"/>
                </a:cubicBezTo>
                <a:cubicBezTo>
                  <a:pt x="1681791" y="-16493"/>
                  <a:pt x="1876026" y="23706"/>
                  <a:pt x="2007322" y="0"/>
                </a:cubicBezTo>
                <a:cubicBezTo>
                  <a:pt x="2029418" y="189203"/>
                  <a:pt x="2005398" y="300544"/>
                  <a:pt x="2007322" y="578377"/>
                </a:cubicBezTo>
                <a:cubicBezTo>
                  <a:pt x="2009246" y="856210"/>
                  <a:pt x="2002721" y="953255"/>
                  <a:pt x="2007322" y="1180361"/>
                </a:cubicBezTo>
                <a:cubicBezTo>
                  <a:pt x="1875277" y="1220925"/>
                  <a:pt x="1664026" y="1137048"/>
                  <a:pt x="1505492" y="1180361"/>
                </a:cubicBezTo>
                <a:cubicBezTo>
                  <a:pt x="1346958" y="1223674"/>
                  <a:pt x="1130219" y="1135009"/>
                  <a:pt x="963515" y="1180361"/>
                </a:cubicBezTo>
                <a:cubicBezTo>
                  <a:pt x="796811" y="1225713"/>
                  <a:pt x="634462" y="1168900"/>
                  <a:pt x="521904" y="1180361"/>
                </a:cubicBezTo>
                <a:cubicBezTo>
                  <a:pt x="409346" y="1191822"/>
                  <a:pt x="125123" y="1132946"/>
                  <a:pt x="0" y="1180361"/>
                </a:cubicBezTo>
                <a:cubicBezTo>
                  <a:pt x="-65710" y="947436"/>
                  <a:pt x="4280" y="745222"/>
                  <a:pt x="0" y="590181"/>
                </a:cubicBezTo>
                <a:cubicBezTo>
                  <a:pt x="-4280" y="435140"/>
                  <a:pt x="16397" y="273344"/>
                  <a:pt x="0" y="0"/>
                </a:cubicBezTo>
                <a:close/>
              </a:path>
            </a:pathLst>
          </a:custGeom>
          <a:solidFill>
            <a:schemeClr val="lt1"/>
          </a:solidFill>
          <a:ln w="9525" cap="flat" cmpd="thinThick">
            <a:solidFill>
              <a:srgbClr val="8E8479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2"/>
          <p:cNvSpPr txBox="1"/>
          <p:nvPr/>
        </p:nvSpPr>
        <p:spPr>
          <a:xfrm>
            <a:off x="1097537" y="1918460"/>
            <a:ext cx="174274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/>
              </a:rPr>
              <a:t>系統功能說明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1" name="Google Shape;1341;p2"/>
          <p:cNvSpPr txBox="1"/>
          <p:nvPr/>
        </p:nvSpPr>
        <p:spPr>
          <a:xfrm>
            <a:off x="3641015" y="1918460"/>
            <a:ext cx="1719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/>
              </a:rPr>
              <a:t>系統架構設計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2" name="Google Shape;1342;p2"/>
          <p:cNvSpPr txBox="1"/>
          <p:nvPr/>
        </p:nvSpPr>
        <p:spPr>
          <a:xfrm>
            <a:off x="2289954" y="3338614"/>
            <a:ext cx="147768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問題與解決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44" name="Google Shape;1344;p2"/>
          <p:cNvSpPr txBox="1"/>
          <p:nvPr/>
        </p:nvSpPr>
        <p:spPr>
          <a:xfrm>
            <a:off x="5087502" y="3327296"/>
            <a:ext cx="12453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/>
              </a:rPr>
              <a:t>未來展望</a:t>
            </a:r>
            <a:endParaRPr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Google Shape;1343;p2"/>
          <p:cNvSpPr txBox="1"/>
          <p:nvPr/>
        </p:nvSpPr>
        <p:spPr>
          <a:xfrm>
            <a:off x="6497499" y="1905656"/>
            <a:ext cx="12048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Arial"/>
              </a:rPr>
              <a:t>成果展示</a:t>
            </a:r>
            <a:endParaRPr sz="2000" b="0" i="0" u="none" strike="noStrike" cap="none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6"/>
          <p:cNvSpPr txBox="1">
            <a:spLocks noGrp="1"/>
          </p:cNvSpPr>
          <p:nvPr>
            <p:ph type="title"/>
          </p:nvPr>
        </p:nvSpPr>
        <p:spPr>
          <a:xfrm>
            <a:off x="720000" y="43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系統功能說明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客戶端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8" name="Google Shape;1628;p16"/>
          <p:cNvSpPr txBox="1">
            <a:spLocks noGrp="1"/>
          </p:cNvSpPr>
          <p:nvPr>
            <p:ph type="subTitle" idx="4"/>
          </p:nvPr>
        </p:nvSpPr>
        <p:spPr>
          <a:xfrm>
            <a:off x="597533" y="2228500"/>
            <a:ext cx="2434278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即時股票數據展示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9" name="Google Shape;1629;p16"/>
          <p:cNvSpPr txBox="1">
            <a:spLocks noGrp="1"/>
          </p:cNvSpPr>
          <p:nvPr>
            <p:ph type="subTitle" idx="5"/>
          </p:nvPr>
        </p:nvSpPr>
        <p:spPr>
          <a:xfrm>
            <a:off x="6451032" y="2228500"/>
            <a:ext cx="1526291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技術指標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0" name="Google Shape;1630;p16"/>
          <p:cNvSpPr txBox="1">
            <a:spLocks noGrp="1"/>
          </p:cNvSpPr>
          <p:nvPr>
            <p:ph type="subTitle" idx="1"/>
          </p:nvPr>
        </p:nvSpPr>
        <p:spPr>
          <a:xfrm>
            <a:off x="615614" y="2645800"/>
            <a:ext cx="2495137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altLang="zh-TW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投資者可以快速瀏覽市場行情，及時做出交易決策</a:t>
            </a:r>
            <a:endParaRPr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1" name="Google Shape;1631;p16"/>
          <p:cNvSpPr txBox="1">
            <a:spLocks noGrp="1"/>
          </p:cNvSpPr>
          <p:nvPr>
            <p:ph type="subTitle" idx="2"/>
          </p:nvPr>
        </p:nvSpPr>
        <p:spPr>
          <a:xfrm>
            <a:off x="6146690" y="2645800"/>
            <a:ext cx="23055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TW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互動式圖表讓使用者能精準分析股票走勢</a:t>
            </a:r>
          </a:p>
        </p:txBody>
      </p:sp>
      <p:sp>
        <p:nvSpPr>
          <p:cNvPr id="1632" name="Google Shape;1632;p16"/>
          <p:cNvSpPr txBox="1">
            <a:spLocks noGrp="1"/>
          </p:cNvSpPr>
          <p:nvPr>
            <p:ph type="subTitle" idx="3"/>
          </p:nvPr>
        </p:nvSpPr>
        <p:spPr>
          <a:xfrm>
            <a:off x="3453739" y="2645800"/>
            <a:ext cx="2402694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TW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提供深入的技術分析工具，幫助使用者識別買賣訊號及市場趨勢</a:t>
            </a:r>
          </a:p>
        </p:txBody>
      </p:sp>
      <p:sp>
        <p:nvSpPr>
          <p:cNvPr id="1633" name="Google Shape;1633;p16"/>
          <p:cNvSpPr txBox="1">
            <a:spLocks noGrp="1"/>
          </p:cNvSpPr>
          <p:nvPr>
            <p:ph type="subTitle" idx="6"/>
          </p:nvPr>
        </p:nvSpPr>
        <p:spPr>
          <a:xfrm>
            <a:off x="3373508" y="2230763"/>
            <a:ext cx="2408167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詳細股票分析視窗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4" name="Google Shape;1634;p16"/>
          <p:cNvSpPr/>
          <p:nvPr/>
        </p:nvSpPr>
        <p:spPr>
          <a:xfrm>
            <a:off x="1537544" y="1440388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6"/>
          <p:cNvSpPr/>
          <p:nvPr/>
        </p:nvSpPr>
        <p:spPr>
          <a:xfrm>
            <a:off x="6936690" y="1440388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16"/>
          <p:cNvSpPr/>
          <p:nvPr/>
        </p:nvSpPr>
        <p:spPr>
          <a:xfrm>
            <a:off x="4293675" y="1442651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6" name="Google Shape;1646;p16"/>
          <p:cNvGrpSpPr/>
          <p:nvPr/>
        </p:nvGrpSpPr>
        <p:grpSpPr>
          <a:xfrm>
            <a:off x="4458370" y="1608750"/>
            <a:ext cx="341109" cy="338301"/>
            <a:chOff x="3612610" y="3244538"/>
            <a:chExt cx="341109" cy="338301"/>
          </a:xfrm>
        </p:grpSpPr>
        <p:sp>
          <p:nvSpPr>
            <p:cNvPr id="1647" name="Google Shape;1647;p16"/>
            <p:cNvSpPr/>
            <p:nvPr/>
          </p:nvSpPr>
          <p:spPr>
            <a:xfrm>
              <a:off x="3690681" y="3366123"/>
              <a:ext cx="10744" cy="31878"/>
            </a:xfrm>
            <a:custGeom>
              <a:avLst/>
              <a:gdLst/>
              <a:ahLst/>
              <a:cxnLst/>
              <a:rect l="l" t="t" r="r" b="b"/>
              <a:pathLst>
                <a:path w="578" h="1715" extrusionOk="0">
                  <a:moveTo>
                    <a:pt x="1" y="1"/>
                  </a:moveTo>
                  <a:lnTo>
                    <a:pt x="1" y="1715"/>
                  </a:lnTo>
                  <a:cubicBezTo>
                    <a:pt x="282" y="1548"/>
                    <a:pt x="474" y="1269"/>
                    <a:pt x="528" y="949"/>
                  </a:cubicBezTo>
                  <a:cubicBezTo>
                    <a:pt x="565" y="740"/>
                    <a:pt x="578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6"/>
            <p:cNvSpPr/>
            <p:nvPr/>
          </p:nvSpPr>
          <p:spPr>
            <a:xfrm>
              <a:off x="3664806" y="3315173"/>
              <a:ext cx="6078" cy="20706"/>
            </a:xfrm>
            <a:custGeom>
              <a:avLst/>
              <a:gdLst/>
              <a:ahLst/>
              <a:cxnLst/>
              <a:rect l="l" t="t" r="r" b="b"/>
              <a:pathLst>
                <a:path w="327" h="1114" extrusionOk="0">
                  <a:moveTo>
                    <a:pt x="327" y="1"/>
                  </a:moveTo>
                  <a:cubicBezTo>
                    <a:pt x="178" y="119"/>
                    <a:pt x="78" y="288"/>
                    <a:pt x="44" y="476"/>
                  </a:cubicBezTo>
                  <a:cubicBezTo>
                    <a:pt x="0" y="703"/>
                    <a:pt x="54" y="913"/>
                    <a:pt x="182" y="1012"/>
                  </a:cubicBezTo>
                  <a:cubicBezTo>
                    <a:pt x="225" y="1047"/>
                    <a:pt x="275" y="1081"/>
                    <a:pt x="327" y="1114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6"/>
            <p:cNvSpPr/>
            <p:nvPr/>
          </p:nvSpPr>
          <p:spPr>
            <a:xfrm>
              <a:off x="3875391" y="3485961"/>
              <a:ext cx="78328" cy="96878"/>
            </a:xfrm>
            <a:custGeom>
              <a:avLst/>
              <a:gdLst/>
              <a:ahLst/>
              <a:cxnLst/>
              <a:rect l="l" t="t" r="r" b="b"/>
              <a:pathLst>
                <a:path w="4214" h="5212" extrusionOk="0">
                  <a:moveTo>
                    <a:pt x="1219" y="0"/>
                  </a:moveTo>
                  <a:cubicBezTo>
                    <a:pt x="1038" y="0"/>
                    <a:pt x="854" y="47"/>
                    <a:pt x="686" y="144"/>
                  </a:cubicBezTo>
                  <a:cubicBezTo>
                    <a:pt x="176" y="438"/>
                    <a:pt x="1" y="1091"/>
                    <a:pt x="295" y="1601"/>
                  </a:cubicBezTo>
                  <a:lnTo>
                    <a:pt x="2074" y="4679"/>
                  </a:lnTo>
                  <a:cubicBezTo>
                    <a:pt x="2271" y="5020"/>
                    <a:pt x="2629" y="5211"/>
                    <a:pt x="2997" y="5211"/>
                  </a:cubicBezTo>
                  <a:cubicBezTo>
                    <a:pt x="3177" y="5211"/>
                    <a:pt x="3360" y="5165"/>
                    <a:pt x="3528" y="5068"/>
                  </a:cubicBezTo>
                  <a:cubicBezTo>
                    <a:pt x="4038" y="4774"/>
                    <a:pt x="4214" y="4122"/>
                    <a:pt x="3920" y="3611"/>
                  </a:cubicBezTo>
                  <a:lnTo>
                    <a:pt x="2143" y="533"/>
                  </a:lnTo>
                  <a:cubicBezTo>
                    <a:pt x="1946" y="192"/>
                    <a:pt x="1588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6"/>
            <p:cNvSpPr/>
            <p:nvPr/>
          </p:nvSpPr>
          <p:spPr>
            <a:xfrm>
              <a:off x="3743564" y="3312533"/>
              <a:ext cx="171823" cy="164983"/>
            </a:xfrm>
            <a:custGeom>
              <a:avLst/>
              <a:gdLst/>
              <a:ahLst/>
              <a:cxnLst/>
              <a:rect l="l" t="t" r="r" b="b"/>
              <a:pathLst>
                <a:path w="9244" h="8876" extrusionOk="0">
                  <a:moveTo>
                    <a:pt x="4661" y="0"/>
                  </a:moveTo>
                  <a:cubicBezTo>
                    <a:pt x="3968" y="0"/>
                    <a:pt x="3267" y="176"/>
                    <a:pt x="2624" y="547"/>
                  </a:cubicBezTo>
                  <a:cubicBezTo>
                    <a:pt x="672" y="1673"/>
                    <a:pt x="0" y="4178"/>
                    <a:pt x="1129" y="6130"/>
                  </a:cubicBezTo>
                  <a:cubicBezTo>
                    <a:pt x="1884" y="7441"/>
                    <a:pt x="3261" y="8174"/>
                    <a:pt x="4675" y="8174"/>
                  </a:cubicBezTo>
                  <a:cubicBezTo>
                    <a:pt x="5199" y="8174"/>
                    <a:pt x="5728" y="8073"/>
                    <a:pt x="6232" y="7864"/>
                  </a:cubicBezTo>
                  <a:lnTo>
                    <a:pt x="6816" y="8876"/>
                  </a:lnTo>
                  <a:cubicBezTo>
                    <a:pt x="7075" y="8623"/>
                    <a:pt x="7393" y="8439"/>
                    <a:pt x="7741" y="8342"/>
                  </a:cubicBezTo>
                  <a:lnTo>
                    <a:pt x="7155" y="7330"/>
                  </a:lnTo>
                  <a:cubicBezTo>
                    <a:pt x="8759" y="6102"/>
                    <a:pt x="9243" y="3839"/>
                    <a:pt x="8208" y="2043"/>
                  </a:cubicBezTo>
                  <a:cubicBezTo>
                    <a:pt x="7451" y="733"/>
                    <a:pt x="6075" y="0"/>
                    <a:pt x="4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6"/>
            <p:cNvSpPr/>
            <p:nvPr/>
          </p:nvSpPr>
          <p:spPr>
            <a:xfrm>
              <a:off x="3612610" y="3244538"/>
              <a:ext cx="218069" cy="323776"/>
            </a:xfrm>
            <a:custGeom>
              <a:avLst/>
              <a:gdLst/>
              <a:ahLst/>
              <a:cxnLst/>
              <a:rect l="l" t="t" r="r" b="b"/>
              <a:pathLst>
                <a:path w="11732" h="17419" extrusionOk="0">
                  <a:moveTo>
                    <a:pt x="3669" y="1779"/>
                  </a:moveTo>
                  <a:cubicBezTo>
                    <a:pt x="3963" y="1779"/>
                    <a:pt x="4201" y="2019"/>
                    <a:pt x="4201" y="2313"/>
                  </a:cubicBezTo>
                  <a:lnTo>
                    <a:pt x="4201" y="2586"/>
                  </a:lnTo>
                  <a:cubicBezTo>
                    <a:pt x="4719" y="2677"/>
                    <a:pt x="5085" y="2932"/>
                    <a:pt x="5262" y="3135"/>
                  </a:cubicBezTo>
                  <a:cubicBezTo>
                    <a:pt x="5441" y="3357"/>
                    <a:pt x="5413" y="3682"/>
                    <a:pt x="5199" y="3870"/>
                  </a:cubicBezTo>
                  <a:cubicBezTo>
                    <a:pt x="5098" y="3958"/>
                    <a:pt x="4972" y="4002"/>
                    <a:pt x="4847" y="4002"/>
                  </a:cubicBezTo>
                  <a:cubicBezTo>
                    <a:pt x="4707" y="4002"/>
                    <a:pt x="4566" y="3946"/>
                    <a:pt x="4462" y="3837"/>
                  </a:cubicBezTo>
                  <a:cubicBezTo>
                    <a:pt x="4386" y="3768"/>
                    <a:pt x="4298" y="3716"/>
                    <a:pt x="4201" y="3684"/>
                  </a:cubicBezTo>
                  <a:lnTo>
                    <a:pt x="4201" y="5407"/>
                  </a:lnTo>
                  <a:cubicBezTo>
                    <a:pt x="4296" y="5441"/>
                    <a:pt x="4391" y="5476"/>
                    <a:pt x="4484" y="5508"/>
                  </a:cubicBezTo>
                  <a:cubicBezTo>
                    <a:pt x="5420" y="5841"/>
                    <a:pt x="5943" y="6708"/>
                    <a:pt x="5781" y="7668"/>
                  </a:cubicBezTo>
                  <a:cubicBezTo>
                    <a:pt x="5701" y="8143"/>
                    <a:pt x="5463" y="8578"/>
                    <a:pt x="5108" y="8906"/>
                  </a:cubicBezTo>
                  <a:cubicBezTo>
                    <a:pt x="4853" y="9142"/>
                    <a:pt x="4540" y="9311"/>
                    <a:pt x="4201" y="9395"/>
                  </a:cubicBezTo>
                  <a:lnTo>
                    <a:pt x="4201" y="9777"/>
                  </a:lnTo>
                  <a:cubicBezTo>
                    <a:pt x="4201" y="10071"/>
                    <a:pt x="3963" y="10309"/>
                    <a:pt x="3669" y="10309"/>
                  </a:cubicBezTo>
                  <a:cubicBezTo>
                    <a:pt x="3375" y="10309"/>
                    <a:pt x="3135" y="10071"/>
                    <a:pt x="3135" y="9777"/>
                  </a:cubicBezTo>
                  <a:lnTo>
                    <a:pt x="3135" y="9447"/>
                  </a:lnTo>
                  <a:cubicBezTo>
                    <a:pt x="2705" y="9410"/>
                    <a:pt x="2348" y="9293"/>
                    <a:pt x="1842" y="8963"/>
                  </a:cubicBezTo>
                  <a:cubicBezTo>
                    <a:pt x="1596" y="8800"/>
                    <a:pt x="1527" y="8470"/>
                    <a:pt x="1689" y="8223"/>
                  </a:cubicBezTo>
                  <a:cubicBezTo>
                    <a:pt x="1790" y="8067"/>
                    <a:pt x="1961" y="7982"/>
                    <a:pt x="2135" y="7982"/>
                  </a:cubicBezTo>
                  <a:cubicBezTo>
                    <a:pt x="2235" y="7982"/>
                    <a:pt x="2336" y="8009"/>
                    <a:pt x="2426" y="8068"/>
                  </a:cubicBezTo>
                  <a:cubicBezTo>
                    <a:pt x="2713" y="8258"/>
                    <a:pt x="2895" y="8338"/>
                    <a:pt x="3135" y="8372"/>
                  </a:cubicBezTo>
                  <a:lnTo>
                    <a:pt x="3135" y="6120"/>
                  </a:lnTo>
                  <a:cubicBezTo>
                    <a:pt x="2795" y="5964"/>
                    <a:pt x="2540" y="5815"/>
                    <a:pt x="2331" y="5651"/>
                  </a:cubicBezTo>
                  <a:cubicBezTo>
                    <a:pt x="1890" y="5303"/>
                    <a:pt x="1687" y="4702"/>
                    <a:pt x="1803" y="4079"/>
                  </a:cubicBezTo>
                  <a:cubicBezTo>
                    <a:pt x="1931" y="3401"/>
                    <a:pt x="2404" y="2862"/>
                    <a:pt x="3035" y="2672"/>
                  </a:cubicBezTo>
                  <a:cubicBezTo>
                    <a:pt x="3070" y="2661"/>
                    <a:pt x="3102" y="2653"/>
                    <a:pt x="3135" y="2644"/>
                  </a:cubicBezTo>
                  <a:lnTo>
                    <a:pt x="3135" y="2313"/>
                  </a:lnTo>
                  <a:cubicBezTo>
                    <a:pt x="3135" y="2019"/>
                    <a:pt x="3375" y="1779"/>
                    <a:pt x="3669" y="1779"/>
                  </a:cubicBezTo>
                  <a:close/>
                  <a:moveTo>
                    <a:pt x="7110" y="11552"/>
                  </a:moveTo>
                  <a:cubicBezTo>
                    <a:pt x="7404" y="11552"/>
                    <a:pt x="7642" y="11792"/>
                    <a:pt x="7642" y="12086"/>
                  </a:cubicBezTo>
                  <a:cubicBezTo>
                    <a:pt x="7642" y="12380"/>
                    <a:pt x="7404" y="12620"/>
                    <a:pt x="7110" y="12620"/>
                  </a:cubicBezTo>
                  <a:lnTo>
                    <a:pt x="2134" y="12620"/>
                  </a:lnTo>
                  <a:cubicBezTo>
                    <a:pt x="1840" y="12620"/>
                    <a:pt x="1600" y="12380"/>
                    <a:pt x="1600" y="12086"/>
                  </a:cubicBezTo>
                  <a:cubicBezTo>
                    <a:pt x="1600" y="11792"/>
                    <a:pt x="1840" y="11552"/>
                    <a:pt x="2134" y="11552"/>
                  </a:cubicBezTo>
                  <a:close/>
                  <a:moveTo>
                    <a:pt x="4265" y="13686"/>
                  </a:moveTo>
                  <a:cubicBezTo>
                    <a:pt x="4562" y="13686"/>
                    <a:pt x="4799" y="13923"/>
                    <a:pt x="4799" y="14220"/>
                  </a:cubicBezTo>
                  <a:cubicBezTo>
                    <a:pt x="4799" y="14514"/>
                    <a:pt x="4562" y="14751"/>
                    <a:pt x="4265" y="14751"/>
                  </a:cubicBezTo>
                  <a:lnTo>
                    <a:pt x="2134" y="14751"/>
                  </a:lnTo>
                  <a:cubicBezTo>
                    <a:pt x="1840" y="14751"/>
                    <a:pt x="1600" y="14514"/>
                    <a:pt x="1600" y="14220"/>
                  </a:cubicBezTo>
                  <a:cubicBezTo>
                    <a:pt x="1600" y="13923"/>
                    <a:pt x="1840" y="13686"/>
                    <a:pt x="2134" y="13686"/>
                  </a:cubicBezTo>
                  <a:close/>
                  <a:moveTo>
                    <a:pt x="534" y="0"/>
                  </a:moveTo>
                  <a:cubicBezTo>
                    <a:pt x="240" y="0"/>
                    <a:pt x="0" y="240"/>
                    <a:pt x="0" y="534"/>
                  </a:cubicBezTo>
                  <a:lnTo>
                    <a:pt x="0" y="16885"/>
                  </a:lnTo>
                  <a:cubicBezTo>
                    <a:pt x="0" y="17179"/>
                    <a:pt x="240" y="17417"/>
                    <a:pt x="534" y="17419"/>
                  </a:cubicBezTo>
                  <a:lnTo>
                    <a:pt x="11198" y="17419"/>
                  </a:lnTo>
                  <a:cubicBezTo>
                    <a:pt x="11492" y="17419"/>
                    <a:pt x="11729" y="17179"/>
                    <a:pt x="11732" y="16885"/>
                  </a:cubicBezTo>
                  <a:lnTo>
                    <a:pt x="11732" y="12897"/>
                  </a:lnTo>
                  <a:cubicBezTo>
                    <a:pt x="11724" y="12897"/>
                    <a:pt x="11715" y="12897"/>
                    <a:pt x="11707" y="12897"/>
                  </a:cubicBezTo>
                  <a:cubicBezTo>
                    <a:pt x="10343" y="12897"/>
                    <a:pt x="9035" y="12355"/>
                    <a:pt x="8070" y="11390"/>
                  </a:cubicBezTo>
                  <a:cubicBezTo>
                    <a:pt x="6060" y="9380"/>
                    <a:pt x="6060" y="6111"/>
                    <a:pt x="8070" y="4101"/>
                  </a:cubicBezTo>
                  <a:cubicBezTo>
                    <a:pt x="9035" y="3136"/>
                    <a:pt x="10343" y="2594"/>
                    <a:pt x="11707" y="2594"/>
                  </a:cubicBezTo>
                  <a:cubicBezTo>
                    <a:pt x="11715" y="2594"/>
                    <a:pt x="11724" y="2594"/>
                    <a:pt x="11732" y="2594"/>
                  </a:cubicBezTo>
                  <a:lnTo>
                    <a:pt x="11732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2" name="Google Shape;1652;p16"/>
          <p:cNvGrpSpPr/>
          <p:nvPr/>
        </p:nvGrpSpPr>
        <p:grpSpPr>
          <a:xfrm>
            <a:off x="1703648" y="1606487"/>
            <a:ext cx="338293" cy="338301"/>
            <a:chOff x="3587777" y="3782386"/>
            <a:chExt cx="338293" cy="338301"/>
          </a:xfrm>
        </p:grpSpPr>
        <p:sp>
          <p:nvSpPr>
            <p:cNvPr id="1653" name="Google Shape;1653;p16"/>
            <p:cNvSpPr/>
            <p:nvPr/>
          </p:nvSpPr>
          <p:spPr>
            <a:xfrm>
              <a:off x="3587777" y="3782386"/>
              <a:ext cx="338293" cy="29759"/>
            </a:xfrm>
            <a:custGeom>
              <a:avLst/>
              <a:gdLst/>
              <a:ahLst/>
              <a:cxnLst/>
              <a:rect l="l" t="t" r="r" b="b"/>
              <a:pathLst>
                <a:path w="18200" h="1601" extrusionOk="0">
                  <a:moveTo>
                    <a:pt x="800" y="1"/>
                  </a:moveTo>
                  <a:cubicBezTo>
                    <a:pt x="359" y="1"/>
                    <a:pt x="1" y="360"/>
                    <a:pt x="1" y="801"/>
                  </a:cubicBezTo>
                  <a:cubicBezTo>
                    <a:pt x="1" y="1244"/>
                    <a:pt x="359" y="1600"/>
                    <a:pt x="800" y="1600"/>
                  </a:cubicBezTo>
                  <a:lnTo>
                    <a:pt x="17400" y="1600"/>
                  </a:lnTo>
                  <a:cubicBezTo>
                    <a:pt x="17843" y="1600"/>
                    <a:pt x="18199" y="1244"/>
                    <a:pt x="18199" y="801"/>
                  </a:cubicBezTo>
                  <a:cubicBezTo>
                    <a:pt x="18199" y="360"/>
                    <a:pt x="17843" y="1"/>
                    <a:pt x="17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6"/>
            <p:cNvSpPr/>
            <p:nvPr/>
          </p:nvSpPr>
          <p:spPr>
            <a:xfrm>
              <a:off x="3679676" y="4010333"/>
              <a:ext cx="154536" cy="110354"/>
            </a:xfrm>
            <a:custGeom>
              <a:avLst/>
              <a:gdLst/>
              <a:ahLst/>
              <a:cxnLst/>
              <a:rect l="l" t="t" r="r" b="b"/>
              <a:pathLst>
                <a:path w="8314" h="5937" extrusionOk="0">
                  <a:moveTo>
                    <a:pt x="3625" y="1"/>
                  </a:moveTo>
                  <a:lnTo>
                    <a:pt x="3625" y="602"/>
                  </a:lnTo>
                  <a:lnTo>
                    <a:pt x="180" y="5078"/>
                  </a:lnTo>
                  <a:cubicBezTo>
                    <a:pt x="0" y="5312"/>
                    <a:pt x="46" y="5647"/>
                    <a:pt x="279" y="5826"/>
                  </a:cubicBezTo>
                  <a:cubicBezTo>
                    <a:pt x="375" y="5901"/>
                    <a:pt x="489" y="5937"/>
                    <a:pt x="603" y="5937"/>
                  </a:cubicBezTo>
                  <a:cubicBezTo>
                    <a:pt x="762" y="5937"/>
                    <a:pt x="920" y="5865"/>
                    <a:pt x="1025" y="5729"/>
                  </a:cubicBezTo>
                  <a:lnTo>
                    <a:pt x="3625" y="2350"/>
                  </a:lnTo>
                  <a:lnTo>
                    <a:pt x="3625" y="4694"/>
                  </a:lnTo>
                  <a:cubicBezTo>
                    <a:pt x="3625" y="4988"/>
                    <a:pt x="3863" y="5225"/>
                    <a:pt x="4157" y="5225"/>
                  </a:cubicBezTo>
                  <a:cubicBezTo>
                    <a:pt x="4451" y="5225"/>
                    <a:pt x="4691" y="4988"/>
                    <a:pt x="4691" y="4694"/>
                  </a:cubicBezTo>
                  <a:lnTo>
                    <a:pt x="4691" y="2350"/>
                  </a:lnTo>
                  <a:lnTo>
                    <a:pt x="7289" y="5729"/>
                  </a:lnTo>
                  <a:cubicBezTo>
                    <a:pt x="7394" y="5865"/>
                    <a:pt x="7552" y="5937"/>
                    <a:pt x="7712" y="5937"/>
                  </a:cubicBezTo>
                  <a:cubicBezTo>
                    <a:pt x="7826" y="5937"/>
                    <a:pt x="7940" y="5901"/>
                    <a:pt x="8037" y="5826"/>
                  </a:cubicBezTo>
                  <a:cubicBezTo>
                    <a:pt x="8271" y="5647"/>
                    <a:pt x="8314" y="5312"/>
                    <a:pt x="8134" y="5078"/>
                  </a:cubicBezTo>
                  <a:lnTo>
                    <a:pt x="4691" y="602"/>
                  </a:lnTo>
                  <a:lnTo>
                    <a:pt x="46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6"/>
            <p:cNvSpPr/>
            <p:nvPr/>
          </p:nvSpPr>
          <p:spPr>
            <a:xfrm>
              <a:off x="3826300" y="3883209"/>
              <a:ext cx="18123" cy="18141"/>
            </a:xfrm>
            <a:custGeom>
              <a:avLst/>
              <a:gdLst/>
              <a:ahLst/>
              <a:cxnLst/>
              <a:rect l="l" t="t" r="r" b="b"/>
              <a:pathLst>
                <a:path w="975" h="976" extrusionOk="0">
                  <a:moveTo>
                    <a:pt x="0" y="0"/>
                  </a:moveTo>
                  <a:lnTo>
                    <a:pt x="0" y="975"/>
                  </a:lnTo>
                  <a:lnTo>
                    <a:pt x="975" y="975"/>
                  </a:lnTo>
                  <a:cubicBezTo>
                    <a:pt x="813" y="521"/>
                    <a:pt x="456" y="1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6"/>
            <p:cNvSpPr/>
            <p:nvPr/>
          </p:nvSpPr>
          <p:spPr>
            <a:xfrm>
              <a:off x="3779922" y="3883209"/>
              <a:ext cx="64499" cy="57807"/>
            </a:xfrm>
            <a:custGeom>
              <a:avLst/>
              <a:gdLst/>
              <a:ahLst/>
              <a:cxnLst/>
              <a:rect l="l" t="t" r="r" b="b"/>
              <a:pathLst>
                <a:path w="3470" h="3110" extrusionOk="0">
                  <a:moveTo>
                    <a:pt x="1429" y="0"/>
                  </a:moveTo>
                  <a:cubicBezTo>
                    <a:pt x="320" y="394"/>
                    <a:pt x="0" y="1807"/>
                    <a:pt x="831" y="2640"/>
                  </a:cubicBezTo>
                  <a:cubicBezTo>
                    <a:pt x="1150" y="2959"/>
                    <a:pt x="1556" y="3109"/>
                    <a:pt x="1957" y="3109"/>
                  </a:cubicBezTo>
                  <a:cubicBezTo>
                    <a:pt x="2600" y="3109"/>
                    <a:pt x="3229" y="2725"/>
                    <a:pt x="3470" y="2041"/>
                  </a:cubicBezTo>
                  <a:lnTo>
                    <a:pt x="1963" y="2041"/>
                  </a:lnTo>
                  <a:cubicBezTo>
                    <a:pt x="1669" y="2041"/>
                    <a:pt x="1429" y="1803"/>
                    <a:pt x="1429" y="1509"/>
                  </a:cubicBezTo>
                  <a:lnTo>
                    <a:pt x="14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6"/>
            <p:cNvSpPr/>
            <p:nvPr/>
          </p:nvSpPr>
          <p:spPr>
            <a:xfrm>
              <a:off x="3608279" y="3831980"/>
              <a:ext cx="297288" cy="158551"/>
            </a:xfrm>
            <a:custGeom>
              <a:avLst/>
              <a:gdLst/>
              <a:ahLst/>
              <a:cxnLst/>
              <a:rect l="l" t="t" r="r" b="b"/>
              <a:pathLst>
                <a:path w="15994" h="8530" extrusionOk="0">
                  <a:moveTo>
                    <a:pt x="6932" y="3744"/>
                  </a:moveTo>
                  <a:cubicBezTo>
                    <a:pt x="7222" y="3744"/>
                    <a:pt x="7458" y="3975"/>
                    <a:pt x="7464" y="4265"/>
                  </a:cubicBezTo>
                  <a:lnTo>
                    <a:pt x="7464" y="6396"/>
                  </a:lnTo>
                  <a:cubicBezTo>
                    <a:pt x="7458" y="6686"/>
                    <a:pt x="7222" y="6920"/>
                    <a:pt x="6932" y="6920"/>
                  </a:cubicBezTo>
                  <a:cubicBezTo>
                    <a:pt x="6641" y="6920"/>
                    <a:pt x="6405" y="6686"/>
                    <a:pt x="6398" y="6396"/>
                  </a:cubicBezTo>
                  <a:lnTo>
                    <a:pt x="6398" y="4265"/>
                  </a:lnTo>
                  <a:cubicBezTo>
                    <a:pt x="6405" y="3975"/>
                    <a:pt x="6641" y="3744"/>
                    <a:pt x="6932" y="3744"/>
                  </a:cubicBezTo>
                  <a:close/>
                  <a:moveTo>
                    <a:pt x="2665" y="1600"/>
                  </a:moveTo>
                  <a:cubicBezTo>
                    <a:pt x="2961" y="1600"/>
                    <a:pt x="3199" y="1838"/>
                    <a:pt x="3199" y="2132"/>
                  </a:cubicBezTo>
                  <a:lnTo>
                    <a:pt x="3199" y="6396"/>
                  </a:lnTo>
                  <a:cubicBezTo>
                    <a:pt x="3199" y="6693"/>
                    <a:pt x="2961" y="6930"/>
                    <a:pt x="2665" y="6930"/>
                  </a:cubicBezTo>
                  <a:cubicBezTo>
                    <a:pt x="2371" y="6930"/>
                    <a:pt x="2134" y="6693"/>
                    <a:pt x="2134" y="6396"/>
                  </a:cubicBezTo>
                  <a:lnTo>
                    <a:pt x="2134" y="2132"/>
                  </a:lnTo>
                  <a:cubicBezTo>
                    <a:pt x="2134" y="1838"/>
                    <a:pt x="2371" y="1600"/>
                    <a:pt x="2665" y="1600"/>
                  </a:cubicBezTo>
                  <a:close/>
                  <a:moveTo>
                    <a:pt x="4799" y="2666"/>
                  </a:moveTo>
                  <a:cubicBezTo>
                    <a:pt x="5093" y="2666"/>
                    <a:pt x="5333" y="2903"/>
                    <a:pt x="5333" y="3199"/>
                  </a:cubicBezTo>
                  <a:lnTo>
                    <a:pt x="5333" y="6396"/>
                  </a:lnTo>
                  <a:cubicBezTo>
                    <a:pt x="5333" y="6693"/>
                    <a:pt x="5093" y="6930"/>
                    <a:pt x="4799" y="6930"/>
                  </a:cubicBezTo>
                  <a:cubicBezTo>
                    <a:pt x="4505" y="6930"/>
                    <a:pt x="4265" y="6693"/>
                    <a:pt x="4265" y="6396"/>
                  </a:cubicBezTo>
                  <a:lnTo>
                    <a:pt x="4265" y="3199"/>
                  </a:lnTo>
                  <a:cubicBezTo>
                    <a:pt x="4265" y="2903"/>
                    <a:pt x="4505" y="2666"/>
                    <a:pt x="4799" y="2666"/>
                  </a:cubicBezTo>
                  <a:close/>
                  <a:moveTo>
                    <a:pt x="11196" y="1600"/>
                  </a:moveTo>
                  <a:cubicBezTo>
                    <a:pt x="11540" y="1600"/>
                    <a:pt x="11887" y="1666"/>
                    <a:pt x="12218" y="1803"/>
                  </a:cubicBezTo>
                  <a:cubicBezTo>
                    <a:pt x="13214" y="2214"/>
                    <a:pt x="13863" y="3186"/>
                    <a:pt x="13863" y="4265"/>
                  </a:cubicBezTo>
                  <a:cubicBezTo>
                    <a:pt x="13860" y="5737"/>
                    <a:pt x="12669" y="6928"/>
                    <a:pt x="11197" y="6930"/>
                  </a:cubicBezTo>
                  <a:cubicBezTo>
                    <a:pt x="10119" y="6930"/>
                    <a:pt x="9146" y="6282"/>
                    <a:pt x="8733" y="5285"/>
                  </a:cubicBezTo>
                  <a:cubicBezTo>
                    <a:pt x="8322" y="4289"/>
                    <a:pt x="8549" y="3143"/>
                    <a:pt x="9312" y="2380"/>
                  </a:cubicBezTo>
                  <a:cubicBezTo>
                    <a:pt x="9821" y="1870"/>
                    <a:pt x="10502" y="1600"/>
                    <a:pt x="11196" y="1600"/>
                  </a:cubicBezTo>
                  <a:close/>
                  <a:moveTo>
                    <a:pt x="0" y="0"/>
                  </a:moveTo>
                  <a:lnTo>
                    <a:pt x="0" y="6930"/>
                  </a:lnTo>
                  <a:cubicBezTo>
                    <a:pt x="2" y="7814"/>
                    <a:pt x="718" y="8530"/>
                    <a:pt x="1600" y="8530"/>
                  </a:cubicBezTo>
                  <a:lnTo>
                    <a:pt x="14396" y="8530"/>
                  </a:lnTo>
                  <a:cubicBezTo>
                    <a:pt x="15278" y="8530"/>
                    <a:pt x="15994" y="7814"/>
                    <a:pt x="15994" y="6930"/>
                  </a:cubicBezTo>
                  <a:lnTo>
                    <a:pt x="15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oogle Shape;2341;p30"/>
          <p:cNvGrpSpPr/>
          <p:nvPr/>
        </p:nvGrpSpPr>
        <p:grpSpPr>
          <a:xfrm>
            <a:off x="7143099" y="1606487"/>
            <a:ext cx="257681" cy="338294"/>
            <a:chOff x="5284130" y="3244538"/>
            <a:chExt cx="257681" cy="338294"/>
          </a:xfrm>
        </p:grpSpPr>
        <p:sp>
          <p:nvSpPr>
            <p:cNvPr id="34" name="Google Shape;2342;p30"/>
            <p:cNvSpPr/>
            <p:nvPr/>
          </p:nvSpPr>
          <p:spPr>
            <a:xfrm>
              <a:off x="5323742" y="3244538"/>
              <a:ext cx="218069" cy="297307"/>
            </a:xfrm>
            <a:custGeom>
              <a:avLst/>
              <a:gdLst/>
              <a:ahLst/>
              <a:cxnLst/>
              <a:rect l="l" t="t" r="r" b="b"/>
              <a:pathLst>
                <a:path w="11732" h="15995" extrusionOk="0">
                  <a:moveTo>
                    <a:pt x="535" y="0"/>
                  </a:moveTo>
                  <a:cubicBezTo>
                    <a:pt x="241" y="0"/>
                    <a:pt x="1" y="240"/>
                    <a:pt x="1" y="534"/>
                  </a:cubicBezTo>
                  <a:lnTo>
                    <a:pt x="1" y="1137"/>
                  </a:lnTo>
                  <a:lnTo>
                    <a:pt x="10132" y="1137"/>
                  </a:lnTo>
                  <a:cubicBezTo>
                    <a:pt x="10426" y="1137"/>
                    <a:pt x="10664" y="1377"/>
                    <a:pt x="10664" y="1671"/>
                  </a:cubicBezTo>
                  <a:lnTo>
                    <a:pt x="10664" y="15994"/>
                  </a:lnTo>
                  <a:lnTo>
                    <a:pt x="11198" y="15994"/>
                  </a:lnTo>
                  <a:cubicBezTo>
                    <a:pt x="11492" y="15994"/>
                    <a:pt x="11730" y="15756"/>
                    <a:pt x="11730" y="15462"/>
                  </a:cubicBezTo>
                  <a:lnTo>
                    <a:pt x="11730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343;p30"/>
            <p:cNvSpPr/>
            <p:nvPr/>
          </p:nvSpPr>
          <p:spPr>
            <a:xfrm>
              <a:off x="5284130" y="3285525"/>
              <a:ext cx="218031" cy="297307"/>
            </a:xfrm>
            <a:custGeom>
              <a:avLst/>
              <a:gdLst/>
              <a:ahLst/>
              <a:cxnLst/>
              <a:rect l="l" t="t" r="r" b="b"/>
              <a:pathLst>
                <a:path w="11730" h="15995" extrusionOk="0">
                  <a:moveTo>
                    <a:pt x="4816" y="2843"/>
                  </a:moveTo>
                  <a:cubicBezTo>
                    <a:pt x="5017" y="2843"/>
                    <a:pt x="5201" y="2960"/>
                    <a:pt x="5281" y="3143"/>
                  </a:cubicBezTo>
                  <a:cubicBezTo>
                    <a:pt x="5450" y="3535"/>
                    <a:pt x="5169" y="3911"/>
                    <a:pt x="4797" y="3911"/>
                  </a:cubicBezTo>
                  <a:lnTo>
                    <a:pt x="2646" y="3911"/>
                  </a:lnTo>
                  <a:cubicBezTo>
                    <a:pt x="2445" y="3911"/>
                    <a:pt x="2263" y="3794"/>
                    <a:pt x="2181" y="3610"/>
                  </a:cubicBezTo>
                  <a:cubicBezTo>
                    <a:pt x="2015" y="3219"/>
                    <a:pt x="2296" y="2843"/>
                    <a:pt x="2666" y="2843"/>
                  </a:cubicBezTo>
                  <a:close/>
                  <a:moveTo>
                    <a:pt x="6930" y="4621"/>
                  </a:moveTo>
                  <a:cubicBezTo>
                    <a:pt x="7005" y="4621"/>
                    <a:pt x="7084" y="4637"/>
                    <a:pt x="7164" y="4672"/>
                  </a:cubicBezTo>
                  <a:cubicBezTo>
                    <a:pt x="7348" y="4752"/>
                    <a:pt x="7466" y="4935"/>
                    <a:pt x="7464" y="5134"/>
                  </a:cubicBezTo>
                  <a:lnTo>
                    <a:pt x="7464" y="9081"/>
                  </a:lnTo>
                  <a:cubicBezTo>
                    <a:pt x="7466" y="9282"/>
                    <a:pt x="7348" y="9466"/>
                    <a:pt x="7164" y="9546"/>
                  </a:cubicBezTo>
                  <a:cubicBezTo>
                    <a:pt x="7084" y="9580"/>
                    <a:pt x="7005" y="9596"/>
                    <a:pt x="6930" y="9596"/>
                  </a:cubicBezTo>
                  <a:cubicBezTo>
                    <a:pt x="6637" y="9596"/>
                    <a:pt x="6399" y="9358"/>
                    <a:pt x="6399" y="9064"/>
                  </a:cubicBezTo>
                  <a:lnTo>
                    <a:pt x="6399" y="5154"/>
                  </a:lnTo>
                  <a:cubicBezTo>
                    <a:pt x="6399" y="4859"/>
                    <a:pt x="6637" y="4621"/>
                    <a:pt x="6930" y="4621"/>
                  </a:cubicBezTo>
                  <a:close/>
                  <a:moveTo>
                    <a:pt x="2664" y="6755"/>
                  </a:moveTo>
                  <a:cubicBezTo>
                    <a:pt x="2740" y="6755"/>
                    <a:pt x="2819" y="6771"/>
                    <a:pt x="2899" y="6805"/>
                  </a:cubicBezTo>
                  <a:cubicBezTo>
                    <a:pt x="3083" y="6885"/>
                    <a:pt x="3199" y="7069"/>
                    <a:pt x="3199" y="7268"/>
                  </a:cubicBezTo>
                  <a:lnTo>
                    <a:pt x="3199" y="9083"/>
                  </a:lnTo>
                  <a:cubicBezTo>
                    <a:pt x="3199" y="9284"/>
                    <a:pt x="3083" y="9466"/>
                    <a:pt x="2899" y="9548"/>
                  </a:cubicBezTo>
                  <a:cubicBezTo>
                    <a:pt x="2819" y="9582"/>
                    <a:pt x="2740" y="9598"/>
                    <a:pt x="2665" y="9598"/>
                  </a:cubicBezTo>
                  <a:cubicBezTo>
                    <a:pt x="2370" y="9598"/>
                    <a:pt x="2132" y="9358"/>
                    <a:pt x="2132" y="9064"/>
                  </a:cubicBezTo>
                  <a:lnTo>
                    <a:pt x="2132" y="7287"/>
                  </a:lnTo>
                  <a:cubicBezTo>
                    <a:pt x="2132" y="6993"/>
                    <a:pt x="2370" y="6755"/>
                    <a:pt x="2664" y="6755"/>
                  </a:cubicBezTo>
                  <a:close/>
                  <a:moveTo>
                    <a:pt x="4799" y="5687"/>
                  </a:moveTo>
                  <a:cubicBezTo>
                    <a:pt x="5093" y="5687"/>
                    <a:pt x="5331" y="5925"/>
                    <a:pt x="5331" y="6219"/>
                  </a:cubicBezTo>
                  <a:lnTo>
                    <a:pt x="5331" y="6221"/>
                  </a:lnTo>
                  <a:lnTo>
                    <a:pt x="5331" y="9083"/>
                  </a:lnTo>
                  <a:cubicBezTo>
                    <a:pt x="5333" y="9284"/>
                    <a:pt x="5214" y="9466"/>
                    <a:pt x="5032" y="9548"/>
                  </a:cubicBezTo>
                  <a:cubicBezTo>
                    <a:pt x="4953" y="9582"/>
                    <a:pt x="4874" y="9598"/>
                    <a:pt x="4799" y="9598"/>
                  </a:cubicBezTo>
                  <a:cubicBezTo>
                    <a:pt x="4504" y="9598"/>
                    <a:pt x="4265" y="9358"/>
                    <a:pt x="4265" y="9064"/>
                  </a:cubicBezTo>
                  <a:lnTo>
                    <a:pt x="4265" y="6202"/>
                  </a:lnTo>
                  <a:cubicBezTo>
                    <a:pt x="4263" y="6001"/>
                    <a:pt x="4382" y="5817"/>
                    <a:pt x="4566" y="5737"/>
                  </a:cubicBezTo>
                  <a:cubicBezTo>
                    <a:pt x="4645" y="5703"/>
                    <a:pt x="4724" y="5687"/>
                    <a:pt x="4799" y="5687"/>
                  </a:cubicBezTo>
                  <a:close/>
                  <a:moveTo>
                    <a:pt x="9063" y="3555"/>
                  </a:moveTo>
                  <a:cubicBezTo>
                    <a:pt x="9359" y="3555"/>
                    <a:pt x="9598" y="3793"/>
                    <a:pt x="9598" y="4088"/>
                  </a:cubicBezTo>
                  <a:lnTo>
                    <a:pt x="9598" y="9064"/>
                  </a:lnTo>
                  <a:cubicBezTo>
                    <a:pt x="9598" y="9358"/>
                    <a:pt x="9359" y="9598"/>
                    <a:pt x="9064" y="9598"/>
                  </a:cubicBezTo>
                  <a:cubicBezTo>
                    <a:pt x="8989" y="9598"/>
                    <a:pt x="8910" y="9582"/>
                    <a:pt x="8830" y="9548"/>
                  </a:cubicBezTo>
                  <a:cubicBezTo>
                    <a:pt x="8647" y="9466"/>
                    <a:pt x="8530" y="9284"/>
                    <a:pt x="8530" y="9083"/>
                  </a:cubicBezTo>
                  <a:lnTo>
                    <a:pt x="8530" y="4068"/>
                  </a:lnTo>
                  <a:cubicBezTo>
                    <a:pt x="8530" y="3867"/>
                    <a:pt x="8647" y="3686"/>
                    <a:pt x="8830" y="3604"/>
                  </a:cubicBezTo>
                  <a:cubicBezTo>
                    <a:pt x="8910" y="3570"/>
                    <a:pt x="8988" y="3555"/>
                    <a:pt x="9063" y="3555"/>
                  </a:cubicBezTo>
                  <a:close/>
                  <a:moveTo>
                    <a:pt x="9081" y="10664"/>
                  </a:moveTo>
                  <a:cubicBezTo>
                    <a:pt x="9282" y="10664"/>
                    <a:pt x="9466" y="10780"/>
                    <a:pt x="9546" y="10964"/>
                  </a:cubicBezTo>
                  <a:cubicBezTo>
                    <a:pt x="9715" y="11353"/>
                    <a:pt x="9434" y="11729"/>
                    <a:pt x="9064" y="11729"/>
                  </a:cubicBezTo>
                  <a:lnTo>
                    <a:pt x="9064" y="11731"/>
                  </a:lnTo>
                  <a:lnTo>
                    <a:pt x="2646" y="11731"/>
                  </a:lnTo>
                  <a:cubicBezTo>
                    <a:pt x="2445" y="11731"/>
                    <a:pt x="2263" y="11615"/>
                    <a:pt x="2181" y="11431"/>
                  </a:cubicBezTo>
                  <a:cubicBezTo>
                    <a:pt x="2015" y="11040"/>
                    <a:pt x="2296" y="10664"/>
                    <a:pt x="2666" y="10664"/>
                  </a:cubicBezTo>
                  <a:close/>
                  <a:moveTo>
                    <a:pt x="5533" y="12797"/>
                  </a:moveTo>
                  <a:cubicBezTo>
                    <a:pt x="5732" y="12797"/>
                    <a:pt x="5911" y="12915"/>
                    <a:pt x="5992" y="13095"/>
                  </a:cubicBezTo>
                  <a:cubicBezTo>
                    <a:pt x="6161" y="13487"/>
                    <a:pt x="5878" y="13863"/>
                    <a:pt x="5508" y="13863"/>
                  </a:cubicBezTo>
                  <a:lnTo>
                    <a:pt x="2646" y="13863"/>
                  </a:lnTo>
                  <a:cubicBezTo>
                    <a:pt x="2644" y="13863"/>
                    <a:pt x="2642" y="13863"/>
                    <a:pt x="2641" y="13863"/>
                  </a:cubicBezTo>
                  <a:cubicBezTo>
                    <a:pt x="2442" y="13863"/>
                    <a:pt x="2263" y="13744"/>
                    <a:pt x="2181" y="13562"/>
                  </a:cubicBezTo>
                  <a:cubicBezTo>
                    <a:pt x="2015" y="13173"/>
                    <a:pt x="2296" y="12797"/>
                    <a:pt x="2666" y="12797"/>
                  </a:cubicBezTo>
                  <a:lnTo>
                    <a:pt x="5528" y="12797"/>
                  </a:lnTo>
                  <a:cubicBezTo>
                    <a:pt x="5529" y="12797"/>
                    <a:pt x="5531" y="12797"/>
                    <a:pt x="5533" y="12797"/>
                  </a:cubicBezTo>
                  <a:close/>
                  <a:moveTo>
                    <a:pt x="493" y="0"/>
                  </a:moveTo>
                  <a:cubicBezTo>
                    <a:pt x="221" y="0"/>
                    <a:pt x="0" y="221"/>
                    <a:pt x="0" y="493"/>
                  </a:cubicBezTo>
                  <a:lnTo>
                    <a:pt x="0" y="15501"/>
                  </a:lnTo>
                  <a:cubicBezTo>
                    <a:pt x="0" y="15774"/>
                    <a:pt x="221" y="15994"/>
                    <a:pt x="493" y="15994"/>
                  </a:cubicBezTo>
                  <a:lnTo>
                    <a:pt x="11234" y="15994"/>
                  </a:lnTo>
                  <a:cubicBezTo>
                    <a:pt x="11509" y="15994"/>
                    <a:pt x="11729" y="15774"/>
                    <a:pt x="11729" y="15501"/>
                  </a:cubicBezTo>
                  <a:lnTo>
                    <a:pt x="11729" y="528"/>
                  </a:lnTo>
                  <a:cubicBezTo>
                    <a:pt x="11729" y="236"/>
                    <a:pt x="11494" y="0"/>
                    <a:pt x="1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5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27;p16"/>
          <p:cNvSpPr txBox="1">
            <a:spLocks/>
          </p:cNvSpPr>
          <p:nvPr/>
        </p:nvSpPr>
        <p:spPr>
          <a:xfrm>
            <a:off x="720000" y="43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4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r>
              <a:rPr lang="zh-TW" altLang="en-US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系統功能說明</a:t>
            </a:r>
            <a:r>
              <a:rPr lang="en-US" altLang="zh-TW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客戶端</a:t>
            </a:r>
            <a:r>
              <a:rPr lang="en-US" altLang="zh-TW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35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696" l="0" r="99232">
                        <a14:foregroundMark x1="823" y1="4304" x2="18596" y2="21664"/>
                        <a14:foregroundMark x1="1591" y1="25825" x2="18047" y2="62123"/>
                        <a14:foregroundMark x1="2249" y1="27116" x2="7680" y2="27547"/>
                        <a14:foregroundMark x1="7954" y1="29699" x2="12781" y2="29268"/>
                        <a14:foregroundMark x1="1426" y1="73745" x2="18267" y2="95839"/>
                        <a14:foregroundMark x1="5869" y1="72023" x2="75206" y2="91679"/>
                        <a14:foregroundMark x1="14262" y1="91822" x2="58969" y2="90100"/>
                        <a14:foregroundMark x1="30060" y1="28407" x2="52496" y2="44907"/>
                        <a14:foregroundMark x1="35326" y1="31707" x2="50357" y2="30703"/>
                        <a14:foregroundMark x1="20132" y1="20086" x2="29457" y2="26973"/>
                        <a14:foregroundMark x1="16402" y1="18508" x2="25891" y2="24247"/>
                        <a14:foregroundMark x1="16786" y1="45337" x2="35326" y2="36585"/>
                        <a14:foregroundMark x1="33461" y1="28694" x2="57981" y2="26399"/>
                        <a14:foregroundMark x1="41964" y1="31707" x2="75590" y2="38164"/>
                        <a14:foregroundMark x1="65716" y1="25825" x2="79978" y2="26542"/>
                        <a14:foregroundMark x1="80746" y1="24247" x2="81185" y2="49641"/>
                        <a14:foregroundMark x1="80911" y1="49211" x2="63961" y2="49354"/>
                        <a14:foregroundMark x1="63961" y1="49354" x2="64125" y2="23242"/>
                        <a14:foregroundMark x1="64125" y1="23242" x2="80527" y2="24247"/>
                        <a14:foregroundMark x1="88097" y1="13199" x2="88261" y2="61836"/>
                        <a14:foregroundMark x1="88371" y1="61549" x2="99232" y2="621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091"/>
            <a:ext cx="9144000" cy="34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1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16"/>
          <p:cNvSpPr txBox="1">
            <a:spLocks noGrp="1"/>
          </p:cNvSpPr>
          <p:nvPr>
            <p:ph type="title"/>
          </p:nvPr>
        </p:nvSpPr>
        <p:spPr>
          <a:xfrm>
            <a:off x="720000" y="43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系統功能說明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伺服端</a:t>
            </a:r>
            <a:r>
              <a:rPr lang="en-US" altLang="zh-TW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8" name="Google Shape;1628;p16"/>
          <p:cNvSpPr txBox="1">
            <a:spLocks noGrp="1"/>
          </p:cNvSpPr>
          <p:nvPr>
            <p:ph type="subTitle" idx="4"/>
          </p:nvPr>
        </p:nvSpPr>
        <p:spPr>
          <a:xfrm>
            <a:off x="472162" y="2228500"/>
            <a:ext cx="2701217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多股票資料整合封裝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29" name="Google Shape;1629;p16"/>
          <p:cNvSpPr txBox="1">
            <a:spLocks noGrp="1"/>
          </p:cNvSpPr>
          <p:nvPr>
            <p:ph type="subTitle" idx="5"/>
          </p:nvPr>
        </p:nvSpPr>
        <p:spPr>
          <a:xfrm>
            <a:off x="5856433" y="2228500"/>
            <a:ext cx="2927567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封包標準化與資料傳送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0" name="Google Shape;1630;p16"/>
          <p:cNvSpPr txBox="1">
            <a:spLocks noGrp="1"/>
          </p:cNvSpPr>
          <p:nvPr>
            <p:ph type="subTitle" idx="1"/>
          </p:nvPr>
        </p:nvSpPr>
        <p:spPr>
          <a:xfrm>
            <a:off x="615614" y="2645800"/>
            <a:ext cx="2495137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endParaRPr lang="en-US" altLang="zh-TW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投資者可以一次獲取多支熱門股票的完整分析資訊，節省搜尋與判斷時間</a:t>
            </a:r>
            <a:endParaRPr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1" name="Google Shape;1631;p16"/>
          <p:cNvSpPr txBox="1">
            <a:spLocks noGrp="1"/>
          </p:cNvSpPr>
          <p:nvPr>
            <p:ph type="subTitle" idx="2"/>
          </p:nvPr>
        </p:nvSpPr>
        <p:spPr>
          <a:xfrm>
            <a:off x="6197925" y="2645800"/>
            <a:ext cx="23055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>
              <a:buFont typeface="Arial" panose="020B0604020202020204" pitchFamily="34" charset="0"/>
              <a:buChar char="•"/>
            </a:pPr>
            <a:endParaRPr lang="zh-TW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所有資料皆以統一格式封裝與傳輸，讓前端應用處理更加簡單一致</a:t>
            </a:r>
          </a:p>
        </p:txBody>
      </p:sp>
      <p:sp>
        <p:nvSpPr>
          <p:cNvPr id="1632" name="Google Shape;1632;p16"/>
          <p:cNvSpPr txBox="1">
            <a:spLocks noGrp="1"/>
          </p:cNvSpPr>
          <p:nvPr>
            <p:ph type="subTitle" idx="3"/>
          </p:nvPr>
        </p:nvSpPr>
        <p:spPr>
          <a:xfrm>
            <a:off x="3412489" y="2645800"/>
            <a:ext cx="2402694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zh-TW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系統支援多位使用者同時連線，並透過任務池有效分配資源，穩定提供即時資料服務</a:t>
            </a:r>
          </a:p>
        </p:txBody>
      </p:sp>
      <p:sp>
        <p:nvSpPr>
          <p:cNvPr id="1633" name="Google Shape;1633;p16"/>
          <p:cNvSpPr txBox="1">
            <a:spLocks noGrp="1"/>
          </p:cNvSpPr>
          <p:nvPr>
            <p:ph type="subTitle" idx="6"/>
          </p:nvPr>
        </p:nvSpPr>
        <p:spPr>
          <a:xfrm>
            <a:off x="3332258" y="2230763"/>
            <a:ext cx="2408167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zh-TW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多客戶端連線支援</a:t>
            </a:r>
            <a:endParaRPr lang="zh-TW" altLang="en-US" dirty="0"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34" name="Google Shape;1634;p16"/>
          <p:cNvSpPr/>
          <p:nvPr/>
        </p:nvSpPr>
        <p:spPr>
          <a:xfrm>
            <a:off x="1468794" y="1440388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6"/>
          <p:cNvSpPr/>
          <p:nvPr/>
        </p:nvSpPr>
        <p:spPr>
          <a:xfrm>
            <a:off x="7026065" y="1440388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16"/>
          <p:cNvSpPr/>
          <p:nvPr/>
        </p:nvSpPr>
        <p:spPr>
          <a:xfrm>
            <a:off x="4252425" y="1442651"/>
            <a:ext cx="670500" cy="6705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oogle Shape;2463;p30">
            <a:extLst>
              <a:ext uri="{FF2B5EF4-FFF2-40B4-BE49-F238E27FC236}">
                <a16:creationId xmlns:a16="http://schemas.microsoft.com/office/drawing/2014/main" id="{79EED37E-A786-FBB0-AF19-AF643A7491A5}"/>
              </a:ext>
            </a:extLst>
          </p:cNvPr>
          <p:cNvGrpSpPr/>
          <p:nvPr/>
        </p:nvGrpSpPr>
        <p:grpSpPr>
          <a:xfrm>
            <a:off x="7186120" y="1630914"/>
            <a:ext cx="338278" cy="270857"/>
            <a:chOff x="1916313" y="2706726"/>
            <a:chExt cx="338278" cy="270857"/>
          </a:xfrm>
        </p:grpSpPr>
        <p:sp>
          <p:nvSpPr>
            <p:cNvPr id="3" name="Google Shape;2464;p30">
              <a:extLst>
                <a:ext uri="{FF2B5EF4-FFF2-40B4-BE49-F238E27FC236}">
                  <a16:creationId xmlns:a16="http://schemas.microsoft.com/office/drawing/2014/main" id="{2322A20C-3F8F-5A66-61B9-4C34DD2A665E}"/>
                </a:ext>
              </a:extLst>
            </p:cNvPr>
            <p:cNvSpPr/>
            <p:nvPr/>
          </p:nvSpPr>
          <p:spPr>
            <a:xfrm>
              <a:off x="2044645" y="2719905"/>
              <a:ext cx="209946" cy="39666"/>
            </a:xfrm>
            <a:custGeom>
              <a:avLst/>
              <a:gdLst/>
              <a:ahLst/>
              <a:cxnLst/>
              <a:rect l="l" t="t" r="r" b="b"/>
              <a:pathLst>
                <a:path w="11295" h="2134" extrusionOk="0">
                  <a:moveTo>
                    <a:pt x="0" y="0"/>
                  </a:moveTo>
                  <a:lnTo>
                    <a:pt x="1068" y="2134"/>
                  </a:lnTo>
                  <a:lnTo>
                    <a:pt x="11295" y="2134"/>
                  </a:lnTo>
                  <a:lnTo>
                    <a:pt x="11295" y="1600"/>
                  </a:lnTo>
                  <a:cubicBezTo>
                    <a:pt x="11293" y="718"/>
                    <a:pt x="10577" y="2"/>
                    <a:pt x="9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465;p30">
              <a:extLst>
                <a:ext uri="{FF2B5EF4-FFF2-40B4-BE49-F238E27FC236}">
                  <a16:creationId xmlns:a16="http://schemas.microsoft.com/office/drawing/2014/main" id="{3E517D15-B015-92E6-2259-4BB957CC07B9}"/>
                </a:ext>
              </a:extLst>
            </p:cNvPr>
            <p:cNvSpPr/>
            <p:nvPr/>
          </p:nvSpPr>
          <p:spPr>
            <a:xfrm>
              <a:off x="1975776" y="2898296"/>
              <a:ext cx="85874" cy="19833"/>
            </a:xfrm>
            <a:custGeom>
              <a:avLst/>
              <a:gdLst/>
              <a:ahLst/>
              <a:cxnLst/>
              <a:rect l="l" t="t" r="r" b="b"/>
              <a:pathLst>
                <a:path w="4620" h="1067" extrusionOk="0">
                  <a:moveTo>
                    <a:pt x="0" y="1"/>
                  </a:moveTo>
                  <a:lnTo>
                    <a:pt x="0" y="1067"/>
                  </a:lnTo>
                  <a:lnTo>
                    <a:pt x="4620" y="1067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66;p30">
              <a:extLst>
                <a:ext uri="{FF2B5EF4-FFF2-40B4-BE49-F238E27FC236}">
                  <a16:creationId xmlns:a16="http://schemas.microsoft.com/office/drawing/2014/main" id="{0DA72FD6-4734-92C3-342D-A223AA7BB932}"/>
                </a:ext>
              </a:extLst>
            </p:cNvPr>
            <p:cNvSpPr/>
            <p:nvPr/>
          </p:nvSpPr>
          <p:spPr>
            <a:xfrm>
              <a:off x="1916313" y="2706726"/>
              <a:ext cx="338274" cy="270857"/>
            </a:xfrm>
            <a:custGeom>
              <a:avLst/>
              <a:gdLst/>
              <a:ahLst/>
              <a:cxnLst/>
              <a:rect l="l" t="t" r="r" b="b"/>
              <a:pathLst>
                <a:path w="18199" h="14572" extrusionOk="0">
                  <a:moveTo>
                    <a:pt x="5153" y="7108"/>
                  </a:moveTo>
                  <a:cubicBezTo>
                    <a:pt x="5443" y="7114"/>
                    <a:pt x="5674" y="7352"/>
                    <a:pt x="5674" y="7642"/>
                  </a:cubicBezTo>
                  <a:cubicBezTo>
                    <a:pt x="5674" y="7931"/>
                    <a:pt x="5443" y="8167"/>
                    <a:pt x="5153" y="8173"/>
                  </a:cubicBezTo>
                  <a:lnTo>
                    <a:pt x="2665" y="8173"/>
                  </a:lnTo>
                  <a:cubicBezTo>
                    <a:pt x="2376" y="8167"/>
                    <a:pt x="2144" y="7931"/>
                    <a:pt x="2144" y="7642"/>
                  </a:cubicBezTo>
                  <a:cubicBezTo>
                    <a:pt x="2144" y="7352"/>
                    <a:pt x="2376" y="7114"/>
                    <a:pt x="2665" y="7108"/>
                  </a:cubicBezTo>
                  <a:close/>
                  <a:moveTo>
                    <a:pt x="8353" y="9241"/>
                  </a:moveTo>
                  <a:cubicBezTo>
                    <a:pt x="8647" y="9241"/>
                    <a:pt x="8886" y="9479"/>
                    <a:pt x="8886" y="9773"/>
                  </a:cubicBezTo>
                  <a:lnTo>
                    <a:pt x="8886" y="11906"/>
                  </a:lnTo>
                  <a:cubicBezTo>
                    <a:pt x="8886" y="12200"/>
                    <a:pt x="8647" y="12440"/>
                    <a:pt x="8353" y="12440"/>
                  </a:cubicBezTo>
                  <a:lnTo>
                    <a:pt x="2665" y="12440"/>
                  </a:lnTo>
                  <a:cubicBezTo>
                    <a:pt x="2371" y="12440"/>
                    <a:pt x="2134" y="12200"/>
                    <a:pt x="2134" y="11906"/>
                  </a:cubicBezTo>
                  <a:lnTo>
                    <a:pt x="2134" y="9773"/>
                  </a:lnTo>
                  <a:cubicBezTo>
                    <a:pt x="2134" y="9479"/>
                    <a:pt x="2371" y="9241"/>
                    <a:pt x="2665" y="9241"/>
                  </a:cubicBezTo>
                  <a:close/>
                  <a:moveTo>
                    <a:pt x="4595" y="0"/>
                  </a:moveTo>
                  <a:cubicBezTo>
                    <a:pt x="4593" y="0"/>
                    <a:pt x="4591" y="0"/>
                    <a:pt x="4589" y="0"/>
                  </a:cubicBezTo>
                  <a:lnTo>
                    <a:pt x="1243" y="0"/>
                  </a:lnTo>
                  <a:cubicBezTo>
                    <a:pt x="556" y="0"/>
                    <a:pt x="0" y="556"/>
                    <a:pt x="0" y="1243"/>
                  </a:cubicBezTo>
                  <a:lnTo>
                    <a:pt x="0" y="12972"/>
                  </a:lnTo>
                  <a:cubicBezTo>
                    <a:pt x="0" y="13856"/>
                    <a:pt x="715" y="14572"/>
                    <a:pt x="1600" y="14572"/>
                  </a:cubicBezTo>
                  <a:lnTo>
                    <a:pt x="16599" y="14572"/>
                  </a:lnTo>
                  <a:cubicBezTo>
                    <a:pt x="17483" y="14572"/>
                    <a:pt x="18199" y="13856"/>
                    <a:pt x="18199" y="12972"/>
                  </a:cubicBezTo>
                  <a:lnTo>
                    <a:pt x="18199" y="3908"/>
                  </a:lnTo>
                  <a:lnTo>
                    <a:pt x="7641" y="3908"/>
                  </a:lnTo>
                  <a:cubicBezTo>
                    <a:pt x="7440" y="3908"/>
                    <a:pt x="7254" y="3794"/>
                    <a:pt x="7166" y="3614"/>
                  </a:cubicBezTo>
                  <a:lnTo>
                    <a:pt x="5702" y="688"/>
                  </a:lnTo>
                  <a:cubicBezTo>
                    <a:pt x="5491" y="268"/>
                    <a:pt x="5064" y="0"/>
                    <a:pt x="4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" name="Google Shape;2335;p30">
            <a:extLst>
              <a:ext uri="{FF2B5EF4-FFF2-40B4-BE49-F238E27FC236}">
                <a16:creationId xmlns:a16="http://schemas.microsoft.com/office/drawing/2014/main" id="{A340ED12-FE40-60FE-B63D-B6389358B70C}"/>
              </a:ext>
            </a:extLst>
          </p:cNvPr>
          <p:cNvGrpSpPr/>
          <p:nvPr/>
        </p:nvGrpSpPr>
        <p:grpSpPr>
          <a:xfrm>
            <a:off x="4415476" y="1606485"/>
            <a:ext cx="338301" cy="338303"/>
            <a:chOff x="5797144" y="3244538"/>
            <a:chExt cx="338301" cy="338303"/>
          </a:xfrm>
        </p:grpSpPr>
        <p:sp>
          <p:nvSpPr>
            <p:cNvPr id="7" name="Google Shape;2336;p30">
              <a:extLst>
                <a:ext uri="{FF2B5EF4-FFF2-40B4-BE49-F238E27FC236}">
                  <a16:creationId xmlns:a16="http://schemas.microsoft.com/office/drawing/2014/main" id="{490E2B6F-1FEF-225E-08EA-9E01250B2F5D}"/>
                </a:ext>
              </a:extLst>
            </p:cNvPr>
            <p:cNvSpPr/>
            <p:nvPr/>
          </p:nvSpPr>
          <p:spPr>
            <a:xfrm>
              <a:off x="5934882" y="3244538"/>
              <a:ext cx="62789" cy="76004"/>
            </a:xfrm>
            <a:custGeom>
              <a:avLst/>
              <a:gdLst/>
              <a:ahLst/>
              <a:cxnLst/>
              <a:rect l="l" t="t" r="r" b="b"/>
              <a:pathLst>
                <a:path w="3378" h="4089" extrusionOk="0">
                  <a:moveTo>
                    <a:pt x="1689" y="0"/>
                  </a:moveTo>
                  <a:cubicBezTo>
                    <a:pt x="758" y="0"/>
                    <a:pt x="1" y="757"/>
                    <a:pt x="1" y="1689"/>
                  </a:cubicBezTo>
                  <a:lnTo>
                    <a:pt x="1" y="2400"/>
                  </a:lnTo>
                  <a:cubicBezTo>
                    <a:pt x="1" y="3334"/>
                    <a:pt x="758" y="4088"/>
                    <a:pt x="1689" y="4088"/>
                  </a:cubicBezTo>
                  <a:cubicBezTo>
                    <a:pt x="2621" y="4088"/>
                    <a:pt x="3377" y="3334"/>
                    <a:pt x="3377" y="2400"/>
                  </a:cubicBezTo>
                  <a:lnTo>
                    <a:pt x="3377" y="1689"/>
                  </a:lnTo>
                  <a:cubicBezTo>
                    <a:pt x="3377" y="757"/>
                    <a:pt x="2623" y="0"/>
                    <a:pt x="1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337;p30">
              <a:extLst>
                <a:ext uri="{FF2B5EF4-FFF2-40B4-BE49-F238E27FC236}">
                  <a16:creationId xmlns:a16="http://schemas.microsoft.com/office/drawing/2014/main" id="{67A150AF-CA97-AE09-F54F-77B4F2E088E6}"/>
                </a:ext>
              </a:extLst>
            </p:cNvPr>
            <p:cNvSpPr/>
            <p:nvPr/>
          </p:nvSpPr>
          <p:spPr>
            <a:xfrm>
              <a:off x="5916722" y="3523881"/>
              <a:ext cx="99146" cy="58960"/>
            </a:xfrm>
            <a:custGeom>
              <a:avLst/>
              <a:gdLst/>
              <a:ahLst/>
              <a:cxnLst/>
              <a:rect l="l" t="t" r="r" b="b"/>
              <a:pathLst>
                <a:path w="5334" h="3172" extrusionOk="0">
                  <a:moveTo>
                    <a:pt x="829" y="0"/>
                  </a:moveTo>
                  <a:cubicBezTo>
                    <a:pt x="299" y="501"/>
                    <a:pt x="1" y="1200"/>
                    <a:pt x="1" y="1928"/>
                  </a:cubicBezTo>
                  <a:lnTo>
                    <a:pt x="1" y="2639"/>
                  </a:lnTo>
                  <a:cubicBezTo>
                    <a:pt x="1" y="2933"/>
                    <a:pt x="241" y="3171"/>
                    <a:pt x="535" y="3171"/>
                  </a:cubicBezTo>
                  <a:lnTo>
                    <a:pt x="4800" y="3171"/>
                  </a:lnTo>
                  <a:cubicBezTo>
                    <a:pt x="5094" y="3171"/>
                    <a:pt x="5334" y="2933"/>
                    <a:pt x="5334" y="2639"/>
                  </a:cubicBezTo>
                  <a:lnTo>
                    <a:pt x="5334" y="1928"/>
                  </a:lnTo>
                  <a:cubicBezTo>
                    <a:pt x="5334" y="1200"/>
                    <a:pt x="5033" y="501"/>
                    <a:pt x="4506" y="0"/>
                  </a:cubicBezTo>
                  <a:cubicBezTo>
                    <a:pt x="4052" y="547"/>
                    <a:pt x="3377" y="860"/>
                    <a:pt x="2666" y="860"/>
                  </a:cubicBezTo>
                  <a:cubicBezTo>
                    <a:pt x="1957" y="860"/>
                    <a:pt x="1283" y="547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338;p30">
              <a:extLst>
                <a:ext uri="{FF2B5EF4-FFF2-40B4-BE49-F238E27FC236}">
                  <a16:creationId xmlns:a16="http://schemas.microsoft.com/office/drawing/2014/main" id="{79E47D16-DB73-7773-0A7B-FB8B698B5130}"/>
                </a:ext>
              </a:extLst>
            </p:cNvPr>
            <p:cNvSpPr/>
            <p:nvPr/>
          </p:nvSpPr>
          <p:spPr>
            <a:xfrm>
              <a:off x="5821904" y="3323445"/>
              <a:ext cx="288738" cy="196619"/>
            </a:xfrm>
            <a:custGeom>
              <a:avLst/>
              <a:gdLst/>
              <a:ahLst/>
              <a:cxnLst/>
              <a:rect l="l" t="t" r="r" b="b"/>
              <a:pathLst>
                <a:path w="15534" h="10578" extrusionOk="0">
                  <a:moveTo>
                    <a:pt x="5724" y="1"/>
                  </a:moveTo>
                  <a:cubicBezTo>
                    <a:pt x="4886" y="639"/>
                    <a:pt x="4391" y="1633"/>
                    <a:pt x="4391" y="2688"/>
                  </a:cubicBezTo>
                  <a:lnTo>
                    <a:pt x="4391" y="3399"/>
                  </a:lnTo>
                  <a:cubicBezTo>
                    <a:pt x="4391" y="3693"/>
                    <a:pt x="4631" y="3933"/>
                    <a:pt x="4925" y="3933"/>
                  </a:cubicBezTo>
                  <a:lnTo>
                    <a:pt x="7235" y="3933"/>
                  </a:lnTo>
                  <a:lnTo>
                    <a:pt x="7235" y="5033"/>
                  </a:lnTo>
                  <a:lnTo>
                    <a:pt x="2757" y="5033"/>
                  </a:lnTo>
                  <a:cubicBezTo>
                    <a:pt x="1678" y="5035"/>
                    <a:pt x="802" y="5911"/>
                    <a:pt x="800" y="6989"/>
                  </a:cubicBezTo>
                  <a:lnTo>
                    <a:pt x="800" y="7314"/>
                  </a:lnTo>
                  <a:cubicBezTo>
                    <a:pt x="316" y="7525"/>
                    <a:pt x="3" y="8005"/>
                    <a:pt x="0" y="8535"/>
                  </a:cubicBezTo>
                  <a:lnTo>
                    <a:pt x="0" y="9246"/>
                  </a:lnTo>
                  <a:cubicBezTo>
                    <a:pt x="3" y="9981"/>
                    <a:pt x="599" y="10578"/>
                    <a:pt x="1334" y="10578"/>
                  </a:cubicBezTo>
                  <a:cubicBezTo>
                    <a:pt x="2071" y="10578"/>
                    <a:pt x="2666" y="9981"/>
                    <a:pt x="2668" y="9246"/>
                  </a:cubicBezTo>
                  <a:lnTo>
                    <a:pt x="2668" y="8535"/>
                  </a:lnTo>
                  <a:cubicBezTo>
                    <a:pt x="2666" y="8005"/>
                    <a:pt x="2352" y="7525"/>
                    <a:pt x="1868" y="7314"/>
                  </a:cubicBezTo>
                  <a:lnTo>
                    <a:pt x="1868" y="6989"/>
                  </a:lnTo>
                  <a:cubicBezTo>
                    <a:pt x="1868" y="6499"/>
                    <a:pt x="2266" y="6101"/>
                    <a:pt x="2757" y="6101"/>
                  </a:cubicBezTo>
                  <a:lnTo>
                    <a:pt x="7235" y="6101"/>
                  </a:lnTo>
                  <a:lnTo>
                    <a:pt x="7235" y="7314"/>
                  </a:lnTo>
                  <a:cubicBezTo>
                    <a:pt x="6749" y="7525"/>
                    <a:pt x="6436" y="8005"/>
                    <a:pt x="6436" y="8535"/>
                  </a:cubicBezTo>
                  <a:lnTo>
                    <a:pt x="6436" y="9246"/>
                  </a:lnTo>
                  <a:cubicBezTo>
                    <a:pt x="6436" y="9981"/>
                    <a:pt x="7032" y="10578"/>
                    <a:pt x="7767" y="10578"/>
                  </a:cubicBezTo>
                  <a:cubicBezTo>
                    <a:pt x="8504" y="10578"/>
                    <a:pt x="9101" y="9981"/>
                    <a:pt x="9101" y="9246"/>
                  </a:cubicBezTo>
                  <a:lnTo>
                    <a:pt x="9101" y="8535"/>
                  </a:lnTo>
                  <a:cubicBezTo>
                    <a:pt x="9101" y="8005"/>
                    <a:pt x="8785" y="7525"/>
                    <a:pt x="8301" y="7314"/>
                  </a:cubicBezTo>
                  <a:lnTo>
                    <a:pt x="8301" y="6101"/>
                  </a:lnTo>
                  <a:lnTo>
                    <a:pt x="12780" y="6101"/>
                  </a:lnTo>
                  <a:cubicBezTo>
                    <a:pt x="13269" y="6101"/>
                    <a:pt x="13666" y="6499"/>
                    <a:pt x="13668" y="6989"/>
                  </a:cubicBezTo>
                  <a:lnTo>
                    <a:pt x="13668" y="7314"/>
                  </a:lnTo>
                  <a:cubicBezTo>
                    <a:pt x="13182" y="7525"/>
                    <a:pt x="12869" y="8005"/>
                    <a:pt x="12869" y="8535"/>
                  </a:cubicBezTo>
                  <a:lnTo>
                    <a:pt x="12869" y="9246"/>
                  </a:lnTo>
                  <a:cubicBezTo>
                    <a:pt x="12869" y="9981"/>
                    <a:pt x="13465" y="10578"/>
                    <a:pt x="14200" y="10578"/>
                  </a:cubicBezTo>
                  <a:cubicBezTo>
                    <a:pt x="14937" y="10578"/>
                    <a:pt x="15534" y="9981"/>
                    <a:pt x="15534" y="9246"/>
                  </a:cubicBezTo>
                  <a:lnTo>
                    <a:pt x="15534" y="8535"/>
                  </a:lnTo>
                  <a:cubicBezTo>
                    <a:pt x="15534" y="8005"/>
                    <a:pt x="15218" y="7525"/>
                    <a:pt x="14734" y="7314"/>
                  </a:cubicBezTo>
                  <a:lnTo>
                    <a:pt x="14734" y="6989"/>
                  </a:lnTo>
                  <a:cubicBezTo>
                    <a:pt x="14732" y="5911"/>
                    <a:pt x="13859" y="5035"/>
                    <a:pt x="12778" y="5033"/>
                  </a:cubicBezTo>
                  <a:lnTo>
                    <a:pt x="8301" y="5033"/>
                  </a:lnTo>
                  <a:lnTo>
                    <a:pt x="8301" y="3933"/>
                  </a:lnTo>
                  <a:lnTo>
                    <a:pt x="10612" y="3933"/>
                  </a:lnTo>
                  <a:cubicBezTo>
                    <a:pt x="10906" y="3933"/>
                    <a:pt x="11144" y="3693"/>
                    <a:pt x="11144" y="3399"/>
                  </a:cubicBezTo>
                  <a:lnTo>
                    <a:pt x="11144" y="2688"/>
                  </a:lnTo>
                  <a:cubicBezTo>
                    <a:pt x="11144" y="1633"/>
                    <a:pt x="10651" y="639"/>
                    <a:pt x="9812" y="1"/>
                  </a:cubicBezTo>
                  <a:cubicBezTo>
                    <a:pt x="9265" y="607"/>
                    <a:pt x="8516" y="910"/>
                    <a:pt x="7767" y="910"/>
                  </a:cubicBezTo>
                  <a:cubicBezTo>
                    <a:pt x="7019" y="910"/>
                    <a:pt x="6270" y="607"/>
                    <a:pt x="5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339;p30">
              <a:extLst>
                <a:ext uri="{FF2B5EF4-FFF2-40B4-BE49-F238E27FC236}">
                  <a16:creationId xmlns:a16="http://schemas.microsoft.com/office/drawing/2014/main" id="{8FEC680C-533F-7064-0FEE-BC3FCEFF094F}"/>
                </a:ext>
              </a:extLst>
            </p:cNvPr>
            <p:cNvSpPr/>
            <p:nvPr/>
          </p:nvSpPr>
          <p:spPr>
            <a:xfrm>
              <a:off x="5797144" y="3523881"/>
              <a:ext cx="99109" cy="58960"/>
            </a:xfrm>
            <a:custGeom>
              <a:avLst/>
              <a:gdLst/>
              <a:ahLst/>
              <a:cxnLst/>
              <a:rect l="l" t="t" r="r" b="b"/>
              <a:pathLst>
                <a:path w="5332" h="3172" extrusionOk="0">
                  <a:moveTo>
                    <a:pt x="827" y="0"/>
                  </a:moveTo>
                  <a:cubicBezTo>
                    <a:pt x="299" y="501"/>
                    <a:pt x="1" y="1200"/>
                    <a:pt x="1" y="1928"/>
                  </a:cubicBezTo>
                  <a:lnTo>
                    <a:pt x="1" y="2639"/>
                  </a:lnTo>
                  <a:cubicBezTo>
                    <a:pt x="1" y="2933"/>
                    <a:pt x="239" y="3171"/>
                    <a:pt x="535" y="3171"/>
                  </a:cubicBezTo>
                  <a:lnTo>
                    <a:pt x="4800" y="3171"/>
                  </a:lnTo>
                  <a:cubicBezTo>
                    <a:pt x="5094" y="3171"/>
                    <a:pt x="5331" y="2933"/>
                    <a:pt x="5331" y="2639"/>
                  </a:cubicBezTo>
                  <a:lnTo>
                    <a:pt x="5331" y="1928"/>
                  </a:lnTo>
                  <a:cubicBezTo>
                    <a:pt x="5331" y="1200"/>
                    <a:pt x="5033" y="501"/>
                    <a:pt x="4506" y="0"/>
                  </a:cubicBezTo>
                  <a:cubicBezTo>
                    <a:pt x="4050" y="547"/>
                    <a:pt x="3377" y="860"/>
                    <a:pt x="2666" y="860"/>
                  </a:cubicBezTo>
                  <a:cubicBezTo>
                    <a:pt x="1955" y="860"/>
                    <a:pt x="1283" y="547"/>
                    <a:pt x="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340;p30">
              <a:extLst>
                <a:ext uri="{FF2B5EF4-FFF2-40B4-BE49-F238E27FC236}">
                  <a16:creationId xmlns:a16="http://schemas.microsoft.com/office/drawing/2014/main" id="{FDCC5EF3-2842-0819-EFAA-C494B4668DEC}"/>
                </a:ext>
              </a:extLst>
            </p:cNvPr>
            <p:cNvSpPr/>
            <p:nvPr/>
          </p:nvSpPr>
          <p:spPr>
            <a:xfrm>
              <a:off x="6036299" y="3523881"/>
              <a:ext cx="99146" cy="58960"/>
            </a:xfrm>
            <a:custGeom>
              <a:avLst/>
              <a:gdLst/>
              <a:ahLst/>
              <a:cxnLst/>
              <a:rect l="l" t="t" r="r" b="b"/>
              <a:pathLst>
                <a:path w="5334" h="3172" extrusionOk="0">
                  <a:moveTo>
                    <a:pt x="829" y="0"/>
                  </a:moveTo>
                  <a:cubicBezTo>
                    <a:pt x="299" y="501"/>
                    <a:pt x="1" y="1200"/>
                    <a:pt x="1" y="1928"/>
                  </a:cubicBezTo>
                  <a:lnTo>
                    <a:pt x="1" y="2639"/>
                  </a:lnTo>
                  <a:cubicBezTo>
                    <a:pt x="1" y="2933"/>
                    <a:pt x="241" y="3171"/>
                    <a:pt x="535" y="3171"/>
                  </a:cubicBezTo>
                  <a:lnTo>
                    <a:pt x="4800" y="3171"/>
                  </a:lnTo>
                  <a:cubicBezTo>
                    <a:pt x="5094" y="3171"/>
                    <a:pt x="5334" y="2933"/>
                    <a:pt x="5334" y="2639"/>
                  </a:cubicBezTo>
                  <a:lnTo>
                    <a:pt x="5334" y="1928"/>
                  </a:lnTo>
                  <a:cubicBezTo>
                    <a:pt x="5334" y="1200"/>
                    <a:pt x="5035" y="501"/>
                    <a:pt x="4506" y="0"/>
                  </a:cubicBezTo>
                  <a:cubicBezTo>
                    <a:pt x="4027" y="574"/>
                    <a:pt x="3347" y="861"/>
                    <a:pt x="2667" y="861"/>
                  </a:cubicBezTo>
                  <a:cubicBezTo>
                    <a:pt x="1987" y="861"/>
                    <a:pt x="1308" y="574"/>
                    <a:pt x="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2393;p30">
            <a:extLst>
              <a:ext uri="{FF2B5EF4-FFF2-40B4-BE49-F238E27FC236}">
                <a16:creationId xmlns:a16="http://schemas.microsoft.com/office/drawing/2014/main" id="{7440D8C1-706F-563B-43A7-EF87246F1E03}"/>
              </a:ext>
            </a:extLst>
          </p:cNvPr>
          <p:cNvGrpSpPr/>
          <p:nvPr/>
        </p:nvGrpSpPr>
        <p:grpSpPr>
          <a:xfrm>
            <a:off x="1707304" y="1597191"/>
            <a:ext cx="341109" cy="338301"/>
            <a:chOff x="3612610" y="3244538"/>
            <a:chExt cx="341109" cy="338301"/>
          </a:xfrm>
        </p:grpSpPr>
        <p:sp>
          <p:nvSpPr>
            <p:cNvPr id="13" name="Google Shape;2394;p30">
              <a:extLst>
                <a:ext uri="{FF2B5EF4-FFF2-40B4-BE49-F238E27FC236}">
                  <a16:creationId xmlns:a16="http://schemas.microsoft.com/office/drawing/2014/main" id="{2FB0C224-13D9-0EAA-A55B-A87EE434D447}"/>
                </a:ext>
              </a:extLst>
            </p:cNvPr>
            <p:cNvSpPr/>
            <p:nvPr/>
          </p:nvSpPr>
          <p:spPr>
            <a:xfrm>
              <a:off x="3690681" y="3366123"/>
              <a:ext cx="10744" cy="31878"/>
            </a:xfrm>
            <a:custGeom>
              <a:avLst/>
              <a:gdLst/>
              <a:ahLst/>
              <a:cxnLst/>
              <a:rect l="l" t="t" r="r" b="b"/>
              <a:pathLst>
                <a:path w="578" h="1715" extrusionOk="0">
                  <a:moveTo>
                    <a:pt x="1" y="1"/>
                  </a:moveTo>
                  <a:lnTo>
                    <a:pt x="1" y="1715"/>
                  </a:lnTo>
                  <a:cubicBezTo>
                    <a:pt x="282" y="1548"/>
                    <a:pt x="474" y="1269"/>
                    <a:pt x="528" y="949"/>
                  </a:cubicBezTo>
                  <a:cubicBezTo>
                    <a:pt x="565" y="740"/>
                    <a:pt x="578" y="2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395;p30">
              <a:extLst>
                <a:ext uri="{FF2B5EF4-FFF2-40B4-BE49-F238E27FC236}">
                  <a16:creationId xmlns:a16="http://schemas.microsoft.com/office/drawing/2014/main" id="{8CA58063-BD91-28E4-672C-BBC0DB67831F}"/>
                </a:ext>
              </a:extLst>
            </p:cNvPr>
            <p:cNvSpPr/>
            <p:nvPr/>
          </p:nvSpPr>
          <p:spPr>
            <a:xfrm>
              <a:off x="3664806" y="3315173"/>
              <a:ext cx="6078" cy="20706"/>
            </a:xfrm>
            <a:custGeom>
              <a:avLst/>
              <a:gdLst/>
              <a:ahLst/>
              <a:cxnLst/>
              <a:rect l="l" t="t" r="r" b="b"/>
              <a:pathLst>
                <a:path w="327" h="1114" extrusionOk="0">
                  <a:moveTo>
                    <a:pt x="327" y="1"/>
                  </a:moveTo>
                  <a:cubicBezTo>
                    <a:pt x="178" y="119"/>
                    <a:pt x="78" y="288"/>
                    <a:pt x="44" y="476"/>
                  </a:cubicBezTo>
                  <a:cubicBezTo>
                    <a:pt x="0" y="703"/>
                    <a:pt x="54" y="913"/>
                    <a:pt x="182" y="1012"/>
                  </a:cubicBezTo>
                  <a:cubicBezTo>
                    <a:pt x="225" y="1047"/>
                    <a:pt x="275" y="1081"/>
                    <a:pt x="327" y="1114"/>
                  </a:cubicBezTo>
                  <a:lnTo>
                    <a:pt x="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396;p30">
              <a:extLst>
                <a:ext uri="{FF2B5EF4-FFF2-40B4-BE49-F238E27FC236}">
                  <a16:creationId xmlns:a16="http://schemas.microsoft.com/office/drawing/2014/main" id="{8B4886FB-6156-5353-2EDE-A10ADCAF16F4}"/>
                </a:ext>
              </a:extLst>
            </p:cNvPr>
            <p:cNvSpPr/>
            <p:nvPr/>
          </p:nvSpPr>
          <p:spPr>
            <a:xfrm>
              <a:off x="3875391" y="3485961"/>
              <a:ext cx="78328" cy="96878"/>
            </a:xfrm>
            <a:custGeom>
              <a:avLst/>
              <a:gdLst/>
              <a:ahLst/>
              <a:cxnLst/>
              <a:rect l="l" t="t" r="r" b="b"/>
              <a:pathLst>
                <a:path w="4214" h="5212" extrusionOk="0">
                  <a:moveTo>
                    <a:pt x="1219" y="0"/>
                  </a:moveTo>
                  <a:cubicBezTo>
                    <a:pt x="1038" y="0"/>
                    <a:pt x="854" y="47"/>
                    <a:pt x="686" y="144"/>
                  </a:cubicBezTo>
                  <a:cubicBezTo>
                    <a:pt x="176" y="438"/>
                    <a:pt x="1" y="1091"/>
                    <a:pt x="295" y="1601"/>
                  </a:cubicBezTo>
                  <a:lnTo>
                    <a:pt x="2074" y="4679"/>
                  </a:lnTo>
                  <a:cubicBezTo>
                    <a:pt x="2271" y="5020"/>
                    <a:pt x="2629" y="5211"/>
                    <a:pt x="2997" y="5211"/>
                  </a:cubicBezTo>
                  <a:cubicBezTo>
                    <a:pt x="3177" y="5211"/>
                    <a:pt x="3360" y="5165"/>
                    <a:pt x="3528" y="5068"/>
                  </a:cubicBezTo>
                  <a:cubicBezTo>
                    <a:pt x="4038" y="4774"/>
                    <a:pt x="4214" y="4122"/>
                    <a:pt x="3920" y="3611"/>
                  </a:cubicBezTo>
                  <a:lnTo>
                    <a:pt x="2143" y="533"/>
                  </a:lnTo>
                  <a:cubicBezTo>
                    <a:pt x="1946" y="192"/>
                    <a:pt x="1588" y="0"/>
                    <a:pt x="1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397;p30">
              <a:extLst>
                <a:ext uri="{FF2B5EF4-FFF2-40B4-BE49-F238E27FC236}">
                  <a16:creationId xmlns:a16="http://schemas.microsoft.com/office/drawing/2014/main" id="{F75B54F3-472A-4890-378C-71E973D66477}"/>
                </a:ext>
              </a:extLst>
            </p:cNvPr>
            <p:cNvSpPr/>
            <p:nvPr/>
          </p:nvSpPr>
          <p:spPr>
            <a:xfrm>
              <a:off x="3743564" y="3312533"/>
              <a:ext cx="171823" cy="164983"/>
            </a:xfrm>
            <a:custGeom>
              <a:avLst/>
              <a:gdLst/>
              <a:ahLst/>
              <a:cxnLst/>
              <a:rect l="l" t="t" r="r" b="b"/>
              <a:pathLst>
                <a:path w="9244" h="8876" extrusionOk="0">
                  <a:moveTo>
                    <a:pt x="4661" y="0"/>
                  </a:moveTo>
                  <a:cubicBezTo>
                    <a:pt x="3968" y="0"/>
                    <a:pt x="3267" y="176"/>
                    <a:pt x="2624" y="547"/>
                  </a:cubicBezTo>
                  <a:cubicBezTo>
                    <a:pt x="672" y="1673"/>
                    <a:pt x="0" y="4178"/>
                    <a:pt x="1129" y="6130"/>
                  </a:cubicBezTo>
                  <a:cubicBezTo>
                    <a:pt x="1884" y="7441"/>
                    <a:pt x="3261" y="8174"/>
                    <a:pt x="4675" y="8174"/>
                  </a:cubicBezTo>
                  <a:cubicBezTo>
                    <a:pt x="5199" y="8174"/>
                    <a:pt x="5728" y="8073"/>
                    <a:pt x="6232" y="7864"/>
                  </a:cubicBezTo>
                  <a:lnTo>
                    <a:pt x="6816" y="8876"/>
                  </a:lnTo>
                  <a:cubicBezTo>
                    <a:pt x="7075" y="8623"/>
                    <a:pt x="7393" y="8439"/>
                    <a:pt x="7741" y="8342"/>
                  </a:cubicBezTo>
                  <a:lnTo>
                    <a:pt x="7155" y="7330"/>
                  </a:lnTo>
                  <a:cubicBezTo>
                    <a:pt x="8759" y="6102"/>
                    <a:pt x="9243" y="3839"/>
                    <a:pt x="8208" y="2043"/>
                  </a:cubicBezTo>
                  <a:cubicBezTo>
                    <a:pt x="7451" y="733"/>
                    <a:pt x="6075" y="0"/>
                    <a:pt x="4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398;p30">
              <a:extLst>
                <a:ext uri="{FF2B5EF4-FFF2-40B4-BE49-F238E27FC236}">
                  <a16:creationId xmlns:a16="http://schemas.microsoft.com/office/drawing/2014/main" id="{755B27E0-4CD6-0298-9C5D-DF1B0B24546B}"/>
                </a:ext>
              </a:extLst>
            </p:cNvPr>
            <p:cNvSpPr/>
            <p:nvPr/>
          </p:nvSpPr>
          <p:spPr>
            <a:xfrm>
              <a:off x="3612610" y="3244538"/>
              <a:ext cx="218069" cy="323776"/>
            </a:xfrm>
            <a:custGeom>
              <a:avLst/>
              <a:gdLst/>
              <a:ahLst/>
              <a:cxnLst/>
              <a:rect l="l" t="t" r="r" b="b"/>
              <a:pathLst>
                <a:path w="11732" h="17419" extrusionOk="0">
                  <a:moveTo>
                    <a:pt x="3669" y="1779"/>
                  </a:moveTo>
                  <a:cubicBezTo>
                    <a:pt x="3963" y="1779"/>
                    <a:pt x="4201" y="2019"/>
                    <a:pt x="4201" y="2313"/>
                  </a:cubicBezTo>
                  <a:lnTo>
                    <a:pt x="4201" y="2586"/>
                  </a:lnTo>
                  <a:cubicBezTo>
                    <a:pt x="4719" y="2677"/>
                    <a:pt x="5085" y="2932"/>
                    <a:pt x="5262" y="3135"/>
                  </a:cubicBezTo>
                  <a:cubicBezTo>
                    <a:pt x="5441" y="3357"/>
                    <a:pt x="5413" y="3682"/>
                    <a:pt x="5199" y="3870"/>
                  </a:cubicBezTo>
                  <a:cubicBezTo>
                    <a:pt x="5098" y="3958"/>
                    <a:pt x="4972" y="4002"/>
                    <a:pt x="4847" y="4002"/>
                  </a:cubicBezTo>
                  <a:cubicBezTo>
                    <a:pt x="4707" y="4002"/>
                    <a:pt x="4566" y="3946"/>
                    <a:pt x="4462" y="3837"/>
                  </a:cubicBezTo>
                  <a:cubicBezTo>
                    <a:pt x="4386" y="3768"/>
                    <a:pt x="4298" y="3716"/>
                    <a:pt x="4201" y="3684"/>
                  </a:cubicBezTo>
                  <a:lnTo>
                    <a:pt x="4201" y="5407"/>
                  </a:lnTo>
                  <a:cubicBezTo>
                    <a:pt x="4296" y="5441"/>
                    <a:pt x="4391" y="5476"/>
                    <a:pt x="4484" y="5508"/>
                  </a:cubicBezTo>
                  <a:cubicBezTo>
                    <a:pt x="5420" y="5841"/>
                    <a:pt x="5943" y="6708"/>
                    <a:pt x="5781" y="7668"/>
                  </a:cubicBezTo>
                  <a:cubicBezTo>
                    <a:pt x="5701" y="8143"/>
                    <a:pt x="5463" y="8578"/>
                    <a:pt x="5108" y="8906"/>
                  </a:cubicBezTo>
                  <a:cubicBezTo>
                    <a:pt x="4853" y="9142"/>
                    <a:pt x="4540" y="9311"/>
                    <a:pt x="4201" y="9395"/>
                  </a:cubicBezTo>
                  <a:lnTo>
                    <a:pt x="4201" y="9777"/>
                  </a:lnTo>
                  <a:cubicBezTo>
                    <a:pt x="4201" y="10071"/>
                    <a:pt x="3963" y="10309"/>
                    <a:pt x="3669" y="10309"/>
                  </a:cubicBezTo>
                  <a:cubicBezTo>
                    <a:pt x="3375" y="10309"/>
                    <a:pt x="3135" y="10071"/>
                    <a:pt x="3135" y="9777"/>
                  </a:cubicBezTo>
                  <a:lnTo>
                    <a:pt x="3135" y="9447"/>
                  </a:lnTo>
                  <a:cubicBezTo>
                    <a:pt x="2705" y="9410"/>
                    <a:pt x="2348" y="9293"/>
                    <a:pt x="1842" y="8963"/>
                  </a:cubicBezTo>
                  <a:cubicBezTo>
                    <a:pt x="1596" y="8800"/>
                    <a:pt x="1527" y="8470"/>
                    <a:pt x="1689" y="8223"/>
                  </a:cubicBezTo>
                  <a:cubicBezTo>
                    <a:pt x="1790" y="8067"/>
                    <a:pt x="1961" y="7982"/>
                    <a:pt x="2135" y="7982"/>
                  </a:cubicBezTo>
                  <a:cubicBezTo>
                    <a:pt x="2235" y="7982"/>
                    <a:pt x="2336" y="8009"/>
                    <a:pt x="2426" y="8068"/>
                  </a:cubicBezTo>
                  <a:cubicBezTo>
                    <a:pt x="2713" y="8258"/>
                    <a:pt x="2895" y="8338"/>
                    <a:pt x="3135" y="8372"/>
                  </a:cubicBezTo>
                  <a:lnTo>
                    <a:pt x="3135" y="6120"/>
                  </a:lnTo>
                  <a:cubicBezTo>
                    <a:pt x="2795" y="5964"/>
                    <a:pt x="2540" y="5815"/>
                    <a:pt x="2331" y="5651"/>
                  </a:cubicBezTo>
                  <a:cubicBezTo>
                    <a:pt x="1890" y="5303"/>
                    <a:pt x="1687" y="4702"/>
                    <a:pt x="1803" y="4079"/>
                  </a:cubicBezTo>
                  <a:cubicBezTo>
                    <a:pt x="1931" y="3401"/>
                    <a:pt x="2404" y="2862"/>
                    <a:pt x="3035" y="2672"/>
                  </a:cubicBezTo>
                  <a:cubicBezTo>
                    <a:pt x="3070" y="2661"/>
                    <a:pt x="3102" y="2653"/>
                    <a:pt x="3135" y="2644"/>
                  </a:cubicBezTo>
                  <a:lnTo>
                    <a:pt x="3135" y="2313"/>
                  </a:lnTo>
                  <a:cubicBezTo>
                    <a:pt x="3135" y="2019"/>
                    <a:pt x="3375" y="1779"/>
                    <a:pt x="3669" y="1779"/>
                  </a:cubicBezTo>
                  <a:close/>
                  <a:moveTo>
                    <a:pt x="7110" y="11552"/>
                  </a:moveTo>
                  <a:cubicBezTo>
                    <a:pt x="7404" y="11552"/>
                    <a:pt x="7642" y="11792"/>
                    <a:pt x="7642" y="12086"/>
                  </a:cubicBezTo>
                  <a:cubicBezTo>
                    <a:pt x="7642" y="12380"/>
                    <a:pt x="7404" y="12620"/>
                    <a:pt x="7110" y="12620"/>
                  </a:cubicBezTo>
                  <a:lnTo>
                    <a:pt x="2134" y="12620"/>
                  </a:lnTo>
                  <a:cubicBezTo>
                    <a:pt x="1840" y="12620"/>
                    <a:pt x="1600" y="12380"/>
                    <a:pt x="1600" y="12086"/>
                  </a:cubicBezTo>
                  <a:cubicBezTo>
                    <a:pt x="1600" y="11792"/>
                    <a:pt x="1840" y="11552"/>
                    <a:pt x="2134" y="11552"/>
                  </a:cubicBezTo>
                  <a:close/>
                  <a:moveTo>
                    <a:pt x="4265" y="13686"/>
                  </a:moveTo>
                  <a:cubicBezTo>
                    <a:pt x="4562" y="13686"/>
                    <a:pt x="4799" y="13923"/>
                    <a:pt x="4799" y="14220"/>
                  </a:cubicBezTo>
                  <a:cubicBezTo>
                    <a:pt x="4799" y="14514"/>
                    <a:pt x="4562" y="14751"/>
                    <a:pt x="4265" y="14751"/>
                  </a:cubicBezTo>
                  <a:lnTo>
                    <a:pt x="2134" y="14751"/>
                  </a:lnTo>
                  <a:cubicBezTo>
                    <a:pt x="1840" y="14751"/>
                    <a:pt x="1600" y="14514"/>
                    <a:pt x="1600" y="14220"/>
                  </a:cubicBezTo>
                  <a:cubicBezTo>
                    <a:pt x="1600" y="13923"/>
                    <a:pt x="1840" y="13686"/>
                    <a:pt x="2134" y="13686"/>
                  </a:cubicBezTo>
                  <a:close/>
                  <a:moveTo>
                    <a:pt x="534" y="0"/>
                  </a:moveTo>
                  <a:cubicBezTo>
                    <a:pt x="240" y="0"/>
                    <a:pt x="0" y="240"/>
                    <a:pt x="0" y="534"/>
                  </a:cubicBezTo>
                  <a:lnTo>
                    <a:pt x="0" y="16885"/>
                  </a:lnTo>
                  <a:cubicBezTo>
                    <a:pt x="0" y="17179"/>
                    <a:pt x="240" y="17417"/>
                    <a:pt x="534" y="17419"/>
                  </a:cubicBezTo>
                  <a:lnTo>
                    <a:pt x="11198" y="17419"/>
                  </a:lnTo>
                  <a:cubicBezTo>
                    <a:pt x="11492" y="17419"/>
                    <a:pt x="11729" y="17179"/>
                    <a:pt x="11732" y="16885"/>
                  </a:cubicBezTo>
                  <a:lnTo>
                    <a:pt x="11732" y="12897"/>
                  </a:lnTo>
                  <a:cubicBezTo>
                    <a:pt x="11724" y="12897"/>
                    <a:pt x="11715" y="12897"/>
                    <a:pt x="11707" y="12897"/>
                  </a:cubicBezTo>
                  <a:cubicBezTo>
                    <a:pt x="10343" y="12897"/>
                    <a:pt x="9035" y="12355"/>
                    <a:pt x="8070" y="11390"/>
                  </a:cubicBezTo>
                  <a:cubicBezTo>
                    <a:pt x="6060" y="9380"/>
                    <a:pt x="6060" y="6111"/>
                    <a:pt x="8070" y="4101"/>
                  </a:cubicBezTo>
                  <a:cubicBezTo>
                    <a:pt x="9035" y="3136"/>
                    <a:pt x="10343" y="2594"/>
                    <a:pt x="11707" y="2594"/>
                  </a:cubicBezTo>
                  <a:cubicBezTo>
                    <a:pt x="11715" y="2594"/>
                    <a:pt x="11724" y="2594"/>
                    <a:pt x="11732" y="2594"/>
                  </a:cubicBezTo>
                  <a:lnTo>
                    <a:pt x="11732" y="534"/>
                  </a:lnTo>
                  <a:cubicBezTo>
                    <a:pt x="11732" y="240"/>
                    <a:pt x="11492" y="0"/>
                    <a:pt x="1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355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42" y="1104785"/>
            <a:ext cx="8087116" cy="3935677"/>
          </a:xfrm>
          <a:prstGeom prst="rect">
            <a:avLst/>
          </a:prstGeom>
        </p:spPr>
      </p:pic>
      <p:sp>
        <p:nvSpPr>
          <p:cNvPr id="8" name="Google Shape;1627;p16"/>
          <p:cNvSpPr txBox="1">
            <a:spLocks/>
          </p:cNvSpPr>
          <p:nvPr/>
        </p:nvSpPr>
        <p:spPr>
          <a:xfrm>
            <a:off x="720000" y="4381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4500" b="0" i="0" u="none" strike="noStrike" cap="none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Kanit Medium"/>
              <a:buNone/>
              <a:defRPr sz="5200" b="0" i="0" u="none" strike="noStrike" cap="none">
                <a:solidFill>
                  <a:srgbClr val="191919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>
            <a:r>
              <a:rPr lang="zh-TW" altLang="en-US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系統功能說明</a:t>
            </a:r>
            <a:r>
              <a:rPr lang="en-US" altLang="zh-TW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TW" altLang="en-US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伺服端</a:t>
            </a:r>
            <a:r>
              <a:rPr lang="en-US" altLang="zh-TW" sz="35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TW" altLang="en-US" sz="35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164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1"/>
          <a:stretch/>
        </p:blipFill>
        <p:spPr>
          <a:xfrm>
            <a:off x="190746" y="226880"/>
            <a:ext cx="8815750" cy="389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8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7"/>
          <a:stretch/>
        </p:blipFill>
        <p:spPr>
          <a:xfrm>
            <a:off x="190746" y="226880"/>
            <a:ext cx="8815750" cy="424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2248"/>
      </p:ext>
    </p:extLst>
  </p:cSld>
  <p:clrMapOvr>
    <a:masterClrMapping/>
  </p:clrMapOvr>
</p:sld>
</file>

<file path=ppt/theme/theme1.xml><?xml version="1.0" encoding="utf-8"?>
<a:theme xmlns:a="http://schemas.openxmlformats.org/drawingml/2006/main" name="Investing in the Stock Market Pitch Deck by Slidesgo">
  <a:themeElements>
    <a:clrScheme name="Simple Light">
      <a:dk1>
        <a:srgbClr val="7C4E1C"/>
      </a:dk1>
      <a:lt1>
        <a:srgbClr val="FFFCF7"/>
      </a:lt1>
      <a:dk2>
        <a:srgbClr val="CA871E"/>
      </a:dk2>
      <a:lt2>
        <a:srgbClr val="ECD4C0"/>
      </a:lt2>
      <a:accent1>
        <a:srgbClr val="C3B5A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7C4E1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531</Words>
  <Application>Microsoft Office PowerPoint</Application>
  <PresentationFormat>如螢幕大小 (16:9)</PresentationFormat>
  <Paragraphs>106</Paragraphs>
  <Slides>20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1" baseType="lpstr">
      <vt:lpstr>Kanit Medium</vt:lpstr>
      <vt:lpstr>Nunito Light</vt:lpstr>
      <vt:lpstr>Microsoft YaHei UI</vt:lpstr>
      <vt:lpstr>Microsoft YaHei</vt:lpstr>
      <vt:lpstr>Wingdings</vt:lpstr>
      <vt:lpstr>Consolas</vt:lpstr>
      <vt:lpstr>Work Sans Light</vt:lpstr>
      <vt:lpstr>Raleway</vt:lpstr>
      <vt:lpstr>Work Sans</vt:lpstr>
      <vt:lpstr>Arial</vt:lpstr>
      <vt:lpstr>Investing in the Stock Market Pitch Deck by Slidesgo</vt:lpstr>
      <vt:lpstr>美股(日)看盤分析</vt:lpstr>
      <vt:lpstr>概述</vt:lpstr>
      <vt:lpstr>大綱</vt:lpstr>
      <vt:lpstr>系統功能說明(客戶端)</vt:lpstr>
      <vt:lpstr>PowerPoint 簡報</vt:lpstr>
      <vt:lpstr>系統功能說明(伺服端)</vt:lpstr>
      <vt:lpstr>PowerPoint 簡報</vt:lpstr>
      <vt:lpstr>PowerPoint 簡報</vt:lpstr>
      <vt:lpstr>PowerPoint 簡報</vt:lpstr>
      <vt:lpstr>成果展示</vt:lpstr>
      <vt:lpstr>問題與解決</vt:lpstr>
      <vt:lpstr>PowerPoint 簡報</vt:lpstr>
      <vt:lpstr>技術問題 Technical Issues </vt:lpstr>
      <vt:lpstr>問題根源分析 </vt:lpstr>
      <vt:lpstr>Byte stream 舉例</vt:lpstr>
      <vt:lpstr>改善方向 </vt:lpstr>
      <vt:lpstr>考量 多執行緒問題 </vt:lpstr>
      <vt:lpstr>Thread Pool 設計考量</vt:lpstr>
      <vt:lpstr>未來展望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看盤分析</dc:title>
  <dc:creator>Tony</dc:creator>
  <cp:lastModifiedBy>squirrel</cp:lastModifiedBy>
  <cp:revision>44</cp:revision>
  <dcterms:modified xsi:type="dcterms:W3CDTF">2025-05-24T03:19:43Z</dcterms:modified>
</cp:coreProperties>
</file>