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AEA"/>
    <a:srgbClr val="0313AD"/>
    <a:srgbClr val="CE3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9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6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1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9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8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4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0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C135-694F-4900-B7BD-BA73708D2749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B11B-AAC4-4B1E-BE88-CCB9309F6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mycode_git\smart_patent_mining\6_main-path\figure\image_draw_100_loop_center_combine_lab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575"/>
            <a:ext cx="928342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3173402" y="2864120"/>
            <a:ext cx="139440" cy="9237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537283" y="2886844"/>
            <a:ext cx="82881" cy="118816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2931266" y="4692456"/>
            <a:ext cx="79209" cy="262885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44234" y="4680109"/>
            <a:ext cx="111421" cy="97991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641714" y="5425086"/>
            <a:ext cx="506350" cy="443039"/>
          </a:xfrm>
          <a:prstGeom prst="straightConnector1">
            <a:avLst/>
          </a:prstGeom>
          <a:ln w="25400">
            <a:solidFill>
              <a:srgbClr val="CE3EC7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7020272" y="3580100"/>
            <a:ext cx="504056" cy="336148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552220" y="5331676"/>
            <a:ext cx="36004" cy="536449"/>
          </a:xfrm>
          <a:prstGeom prst="straightConnector1">
            <a:avLst/>
          </a:prstGeom>
          <a:ln w="25400">
            <a:solidFill>
              <a:srgbClr val="041AEA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6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ISTIC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ChenLiang</dc:creator>
  <cp:lastModifiedBy>ChenLiang</cp:lastModifiedBy>
  <cp:revision>3</cp:revision>
  <dcterms:created xsi:type="dcterms:W3CDTF">2020-02-02T02:05:34Z</dcterms:created>
  <dcterms:modified xsi:type="dcterms:W3CDTF">2020-02-02T02:25:59Z</dcterms:modified>
</cp:coreProperties>
</file>