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73C"/>
    <a:srgbClr val="1EE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E8658-FA34-9623-8851-5A035FFD7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B2ABF-B423-1FFB-F360-2804EAE8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AD043-13D2-500A-1BA5-5AE97D10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05D70-9F6B-3FDA-A598-642175A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7D607-4734-701F-70FF-69417542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292A-C3DB-5AC0-87D2-C7AA9B5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7F381-8C74-9811-568D-561EC3AE7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AF99-FF32-7AF8-5A84-8B8D2AE1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27980-A755-C9E9-9E66-B4F10332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45772-6D5A-C749-9EF6-2C05475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56EF04-1031-925A-3806-43CB01E9F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BEF41-B043-5F94-3D6A-4A1C19C7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2CF2D-A38C-CA88-48C6-8D1228A5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11063-73BF-32D1-3392-B72BE830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C75A4-15C9-CA41-860D-DB8B84AF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5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066F-4030-6126-A75D-90057C3A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198FE-CC68-F4D1-6AEC-F8367932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982A8-32A7-25FC-4FE4-DEDC498D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386BF-587D-E53B-D858-E2DF796F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26C30-0A0A-E819-EAD7-260BD8DD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3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CA7F1-691E-ADD1-FBBD-4494D2F0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A886A-41C5-B148-4EF8-68D16DB2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38313-FA8D-ED86-9365-C59B2CB4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9458B-8885-56F3-5980-DA74A91E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5D3B7-5DB7-A387-A676-F6EA15CC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1DF69-57C3-9214-76A9-C33F06A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E940B-C3ED-C78F-CE1D-69A7B034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129C3-7D5A-C821-D68A-F31E2D85C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E1255-0606-39AB-9A8A-D7EEB13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7A467-6730-85A3-1761-80782243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EA8C0-6FCC-6D0B-6DD4-A780020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9DE7-101F-9F72-9133-30EF350A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B05EC-EF6A-896A-15B3-90E281FE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2383A-3472-2303-6BC2-EE704D056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2EABAF-FA16-35F7-805E-02FA3F4A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279A3-FA2C-3A4E-3D65-2BE62A7EC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1C54F-F7C6-7BBC-72D2-821A41B9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DA4132-0E46-A31B-7E73-2F72FB13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32E38B-688A-C4F2-3F88-7B85833E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8200E-D075-714E-293C-E4B6F955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8F06D-15D4-E9C2-0DFF-DBBD6CF9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E91F4-2BB8-F0A6-E72C-20392AC1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DB9F1-C45A-5684-B1CB-96020FA7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D5E9AF-5765-67F0-A4A6-BBF79A11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8A947-8040-4D15-A220-E227F7AB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3F2C7-6C83-018C-1D16-102B940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6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78AD-0D6D-19CA-367F-C4104FF9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BA4FF-78CE-4EA9-AE7D-A5B5B7B6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7A328-8E29-9FAF-3AD1-8D3EDBC7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FBF8D-D4B0-03D8-305B-82F33CE3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52675-6534-40B3-6C35-307F009B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48563-E2DA-3FDA-B275-B63AB3AA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3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CE630-76D2-B77A-9F34-ADF6A134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BD0B0-C7F0-9354-5E4A-24B04959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DD1A5-D204-A100-CC8B-A74A0409D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04DC-9D40-C333-4A98-8AA32CA3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0E49B-A31B-2419-414F-08A4A524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04AE0-4C03-AA76-23C0-F0907D80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5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FC2F3-32E9-582E-6DCB-0BCA68CA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74134-6047-FBC4-B73D-7BDA0224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84775-32BA-2CAB-31C7-700C6DD56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39A5-1389-4C82-BBE4-ECB089A7CE08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05EAF-E14D-3BA4-6DF6-CA806E0C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859D5-2B46-40B6-409A-548AF2971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0C11-1E83-49EC-945D-BE4A08DFF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0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7ADC21-DB23-8DD6-8E0E-8641B5B7F401}"/>
              </a:ext>
            </a:extLst>
          </p:cNvPr>
          <p:cNvSpPr/>
          <p:nvPr/>
        </p:nvSpPr>
        <p:spPr>
          <a:xfrm>
            <a:off x="4608968" y="521208"/>
            <a:ext cx="1825752" cy="734568"/>
          </a:xfrm>
          <a:prstGeom prst="rect">
            <a:avLst/>
          </a:prstGeom>
          <a:solidFill>
            <a:srgbClr val="11B7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stringliteral	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ECA905-6070-F38A-44AB-6D76410D1726}"/>
              </a:ext>
            </a:extLst>
          </p:cNvPr>
          <p:cNvSpPr/>
          <p:nvPr/>
        </p:nvSpPr>
        <p:spPr>
          <a:xfrm>
            <a:off x="2182368" y="2036064"/>
            <a:ext cx="1597152" cy="734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stringprefix	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40FD52-AF6B-E41D-8F71-F8A5B69BB29C}"/>
              </a:ext>
            </a:extLst>
          </p:cNvPr>
          <p:cNvSpPr/>
          <p:nvPr/>
        </p:nvSpPr>
        <p:spPr>
          <a:xfrm>
            <a:off x="4794504" y="2036064"/>
            <a:ext cx="1597152" cy="734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shortstring	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58FB89-F3F9-6936-9010-4D458D66468B}"/>
              </a:ext>
            </a:extLst>
          </p:cNvPr>
          <p:cNvSpPr/>
          <p:nvPr/>
        </p:nvSpPr>
        <p:spPr>
          <a:xfrm>
            <a:off x="7406642" y="2036064"/>
            <a:ext cx="1597152" cy="734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longstring	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60566B-3071-3FBC-2295-5B6546CF6BC2}"/>
              </a:ext>
            </a:extLst>
          </p:cNvPr>
          <p:cNvSpPr/>
          <p:nvPr/>
        </p:nvSpPr>
        <p:spPr>
          <a:xfrm>
            <a:off x="4580013" y="3553968"/>
            <a:ext cx="1825752" cy="734568"/>
          </a:xfrm>
          <a:prstGeom prst="rect">
            <a:avLst/>
          </a:prstGeom>
          <a:solidFill>
            <a:srgbClr val="11B7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shortstringitem	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CB288A-ABDB-14C4-C43E-F9121A4C7B59}"/>
              </a:ext>
            </a:extLst>
          </p:cNvPr>
          <p:cNvSpPr/>
          <p:nvPr/>
        </p:nvSpPr>
        <p:spPr>
          <a:xfrm>
            <a:off x="7306451" y="3553968"/>
            <a:ext cx="1911094" cy="734568"/>
          </a:xfrm>
          <a:prstGeom prst="rect">
            <a:avLst/>
          </a:prstGeom>
          <a:solidFill>
            <a:srgbClr val="11B73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longstringitem	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C4D7AA-2CFA-33EC-404F-D9A49D71DC83}"/>
              </a:ext>
            </a:extLst>
          </p:cNvPr>
          <p:cNvSpPr/>
          <p:nvPr/>
        </p:nvSpPr>
        <p:spPr>
          <a:xfrm>
            <a:off x="3093719" y="5087111"/>
            <a:ext cx="1930908" cy="734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shortstringchar	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616583-9A8A-137B-20AF-C6E8E519737D}"/>
              </a:ext>
            </a:extLst>
          </p:cNvPr>
          <p:cNvSpPr/>
          <p:nvPr/>
        </p:nvSpPr>
        <p:spPr>
          <a:xfrm>
            <a:off x="8654797" y="5004816"/>
            <a:ext cx="1597152" cy="734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longstringchar	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B0248B4-C892-3291-487C-2DC0BCFD614E}"/>
              </a:ext>
            </a:extLst>
          </p:cNvPr>
          <p:cNvSpPr/>
          <p:nvPr/>
        </p:nvSpPr>
        <p:spPr>
          <a:xfrm>
            <a:off x="5257800" y="1301496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9051430-0892-C89A-DB24-FC178D4300A5}"/>
              </a:ext>
            </a:extLst>
          </p:cNvPr>
          <p:cNvSpPr/>
          <p:nvPr/>
        </p:nvSpPr>
        <p:spPr>
          <a:xfrm rot="18665223">
            <a:off x="6725980" y="1241518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B32A697-1396-0F8A-129F-37974FFB0D51}"/>
              </a:ext>
            </a:extLst>
          </p:cNvPr>
          <p:cNvSpPr/>
          <p:nvPr/>
        </p:nvSpPr>
        <p:spPr>
          <a:xfrm rot="3175780">
            <a:off x="3950157" y="1285063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469407A-2931-957D-0762-A8A5DBBB8D60}"/>
              </a:ext>
            </a:extLst>
          </p:cNvPr>
          <p:cNvSpPr/>
          <p:nvPr/>
        </p:nvSpPr>
        <p:spPr>
          <a:xfrm>
            <a:off x="5257800" y="2862830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419EAD2-0BA5-2BC6-6DFE-B9085222A251}"/>
              </a:ext>
            </a:extLst>
          </p:cNvPr>
          <p:cNvSpPr/>
          <p:nvPr/>
        </p:nvSpPr>
        <p:spPr>
          <a:xfrm>
            <a:off x="8133589" y="2834640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F76F0E-6F68-C0C6-BA88-38D8C81B6F3C}"/>
              </a:ext>
            </a:extLst>
          </p:cNvPr>
          <p:cNvSpPr/>
          <p:nvPr/>
        </p:nvSpPr>
        <p:spPr>
          <a:xfrm>
            <a:off x="5797296" y="5087111"/>
            <a:ext cx="2084832" cy="734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stringescapeseq 	</a:t>
            </a:r>
            <a:endParaRPr lang="zh-CN" altLang="en-US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1F8F6B93-77AD-B7C7-F2AA-3B158980699C}"/>
              </a:ext>
            </a:extLst>
          </p:cNvPr>
          <p:cNvSpPr/>
          <p:nvPr/>
        </p:nvSpPr>
        <p:spPr>
          <a:xfrm rot="1892603">
            <a:off x="4565903" y="4395531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811D59A-6965-57EA-BF64-31411AA2FCD2}"/>
              </a:ext>
            </a:extLst>
          </p:cNvPr>
          <p:cNvSpPr/>
          <p:nvPr/>
        </p:nvSpPr>
        <p:spPr>
          <a:xfrm rot="19434215">
            <a:off x="5796819" y="4387902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B964F21-EF9A-8F5D-9DB3-CA748097DB9A}"/>
              </a:ext>
            </a:extLst>
          </p:cNvPr>
          <p:cNvSpPr/>
          <p:nvPr/>
        </p:nvSpPr>
        <p:spPr>
          <a:xfrm rot="19434215">
            <a:off x="8847019" y="4360164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28E5425C-0A21-2A05-EEF5-B83BA8313210}"/>
              </a:ext>
            </a:extLst>
          </p:cNvPr>
          <p:cNvSpPr/>
          <p:nvPr/>
        </p:nvSpPr>
        <p:spPr>
          <a:xfrm rot="2112151">
            <a:off x="7529340" y="4424404"/>
            <a:ext cx="457200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7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wenjie</dc:creator>
  <cp:lastModifiedBy>chen wenjie</cp:lastModifiedBy>
  <cp:revision>2</cp:revision>
  <dcterms:created xsi:type="dcterms:W3CDTF">2023-05-07T16:11:36Z</dcterms:created>
  <dcterms:modified xsi:type="dcterms:W3CDTF">2023-05-07T16:26:12Z</dcterms:modified>
</cp:coreProperties>
</file>