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68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01591-A1FB-4027-6B66-9DBF16523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4A85CE-1AB2-A097-4175-B2768004B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57001-807F-CDCF-733A-D4463BB4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BA0-1408-4A2B-B063-A604DCE57A0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5FB37-2CC6-AA63-401E-3AC577B6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F2B8C-E6F2-09D8-CA5D-39C65672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743-0DAD-40D8-B45C-13288C5FE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884CD-3A27-8B3A-D61E-DC1008AD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39CBE4-034C-B245-4388-E8467011E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B95EE-AC70-764C-3FD1-26F076A7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BA0-1408-4A2B-B063-A604DCE57A0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7FA86-57E8-9869-DBBE-1C0AD2BE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05AFA-0A12-7A63-0295-52BC8931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743-0DAD-40D8-B45C-13288C5FE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31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876125-FAFC-E403-82B2-F4D540FC0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A66002-0AB3-FAD9-F9D1-117756165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F31D3-88AA-84FC-58F5-52FDEE00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BA0-1408-4A2B-B063-A604DCE57A0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A63B9-6800-836D-13B4-147238F3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BD1BB-7D7D-1A25-B319-53201DB0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743-0DAD-40D8-B45C-13288C5FE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1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9943A-8135-03B2-8679-18310D81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6A606-A11D-7F0E-2145-D1B79E00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5D28B-9C9A-4438-1E85-3FB7FEF5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BA0-1408-4A2B-B063-A604DCE57A0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E73CE-F5AB-8CB9-8016-E7830468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FAA42-21CC-99B2-486D-B1E63DAE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743-0DAD-40D8-B45C-13288C5FE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9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C7D92-4C54-8C76-B82A-E380EC0D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F1A7C-2EA3-68CC-A960-A2D383ABF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C8215-741E-D5EB-9CE2-0BC75B59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BA0-1408-4A2B-B063-A604DCE57A0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ABEBF-3145-719A-7DDD-56AE3BBA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4055D-A4E6-0F2F-8D71-CABCA434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743-0DAD-40D8-B45C-13288C5FE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33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C7266-A89E-6A9D-6DA4-A3A66547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8F2BF-1284-659C-8F48-9BF21C660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0FE530-3A23-CEC1-2D66-0394E20AE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926DED-B3D9-B3AB-F4EE-1A672614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BA0-1408-4A2B-B063-A604DCE57A0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55FF5D-272C-27A6-1C61-9241C115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5E158-4882-337E-E17D-8E9DAFE8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743-0DAD-40D8-B45C-13288C5FE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40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CD2EB-60DD-4FC6-7532-B1FAFE15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24991-8075-4057-2751-41A0B394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9DD168-4680-16ED-7467-B4E63716A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E6D07D-6A71-F0A7-50D7-BC451F5A4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149C66-293A-A5D2-C103-DC9CCA214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181907-DE2F-5942-9312-83B8E268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BA0-1408-4A2B-B063-A604DCE57A0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B5A8A3-C3E7-34D5-7199-2502D3BE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42540A-33FD-205F-CD38-877D5E19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743-0DAD-40D8-B45C-13288C5FE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2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8CEA2-FD5E-CBD9-7B5A-93E43153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C03AE8-2862-A996-DD3A-C7159DAC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BA0-1408-4A2B-B063-A604DCE57A0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0F08F5-1992-68BD-45D1-E031E368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7DBB6A-10A8-69CB-92BD-5A0CFC89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743-0DAD-40D8-B45C-13288C5FE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39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564FC7-28DA-288B-E5FC-918A2109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BA0-1408-4A2B-B063-A604DCE57A0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70BA52-3CFF-0D07-E388-FE001875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837A6F-05B6-3BF7-AF6C-886FEA8E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743-0DAD-40D8-B45C-13288C5FE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7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21B9F-B595-566D-C5E9-94DF0094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71535-87BF-5E2C-E3E5-92A5AA4B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29A590-682C-5927-010F-BCDDFABE6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8CC11-E2D9-547E-D528-4A0B5892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BA0-1408-4A2B-B063-A604DCE57A0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9A14F1-663C-B24C-527F-3743C0C7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3891D-60E4-025A-B188-4D9756A1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743-0DAD-40D8-B45C-13288C5FE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0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C4E75-31DF-BFE4-CDBF-64B3F8BE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F55A7D-A8D3-456A-D079-D3670353A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442FEE-7F6A-5344-8834-71EC788C1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BEE0BE-2830-0845-F073-2D86D56A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BA0-1408-4A2B-B063-A604DCE57A0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E2529-9243-75A2-3B1B-B17D16C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4C599-A3FC-5287-2587-A67B3523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743-0DAD-40D8-B45C-13288C5FE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5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AF975C-A399-419F-5BD9-3A12E51F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400F74-FE22-3158-9EF7-844D0BA4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BFD3D-ED1F-0E73-6234-658F3F6EB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4BA0-1408-4A2B-B063-A604DCE57A07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F4E60-6C58-3A9A-C488-0E3BD9298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1D75D-3E18-0DF0-EF1E-A15C9F5BF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4E743-0DAD-40D8-B45C-13288C5FE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4166B682-6471-D95C-7DD1-4ED0E16964FC}"/>
              </a:ext>
            </a:extLst>
          </p:cNvPr>
          <p:cNvCxnSpPr>
            <a:cxnSpLocks/>
            <a:stCxn id="2" idx="1"/>
            <a:endCxn id="5" idx="0"/>
          </p:cNvCxnSpPr>
          <p:nvPr/>
        </p:nvCxnSpPr>
        <p:spPr>
          <a:xfrm rot="16200000" flipH="1">
            <a:off x="5684750" y="-2884465"/>
            <a:ext cx="217794" cy="9702514"/>
          </a:xfrm>
          <a:prstGeom prst="curvedConnector3">
            <a:avLst>
              <a:gd name="adj1" fmla="val -197328"/>
            </a:avLst>
          </a:prstGeom>
          <a:ln w="76200"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流程图: 磁盘 1">
            <a:extLst>
              <a:ext uri="{FF2B5EF4-FFF2-40B4-BE49-F238E27FC236}">
                <a16:creationId xmlns:a16="http://schemas.microsoft.com/office/drawing/2014/main" id="{26168B38-6179-BD31-8C5F-80D02D9D7171}"/>
              </a:ext>
            </a:extLst>
          </p:cNvPr>
          <p:cNvSpPr/>
          <p:nvPr/>
        </p:nvSpPr>
        <p:spPr>
          <a:xfrm>
            <a:off x="333088" y="1857895"/>
            <a:ext cx="1218603" cy="2222819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Remote</a:t>
            </a:r>
            <a:endParaRPr lang="zh-CN" altLang="en-US" dirty="0"/>
          </a:p>
        </p:txBody>
      </p:sp>
      <p:sp>
        <p:nvSpPr>
          <p:cNvPr id="3" name="流程图: 磁盘 2">
            <a:extLst>
              <a:ext uri="{FF2B5EF4-FFF2-40B4-BE49-F238E27FC236}">
                <a16:creationId xmlns:a16="http://schemas.microsoft.com/office/drawing/2014/main" id="{3F56749F-2426-3EA9-4624-65A2B99221BA}"/>
              </a:ext>
            </a:extLst>
          </p:cNvPr>
          <p:cNvSpPr/>
          <p:nvPr/>
        </p:nvSpPr>
        <p:spPr>
          <a:xfrm>
            <a:off x="3923931" y="2075688"/>
            <a:ext cx="1388440" cy="2136583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Repository</a:t>
            </a:r>
            <a:endParaRPr lang="zh-CN" altLang="en-US" dirty="0"/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454D71F0-1B37-149F-ABF0-F7744A09F8F0}"/>
              </a:ext>
            </a:extLst>
          </p:cNvPr>
          <p:cNvSpPr/>
          <p:nvPr/>
        </p:nvSpPr>
        <p:spPr>
          <a:xfrm>
            <a:off x="7064001" y="2728510"/>
            <a:ext cx="969264" cy="1628491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5" name="流程图: 文档 4">
            <a:extLst>
              <a:ext uri="{FF2B5EF4-FFF2-40B4-BE49-F238E27FC236}">
                <a16:creationId xmlns:a16="http://schemas.microsoft.com/office/drawing/2014/main" id="{DD075DE6-98BC-72E9-C21A-90180F7CAD67}"/>
              </a:ext>
            </a:extLst>
          </p:cNvPr>
          <p:cNvSpPr/>
          <p:nvPr/>
        </p:nvSpPr>
        <p:spPr>
          <a:xfrm>
            <a:off x="9887970" y="2075689"/>
            <a:ext cx="1513867" cy="2136584"/>
          </a:xfrm>
          <a:prstGeom prst="flowChartDocumen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workspace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3B8D8A-7911-6E9B-7ABA-EC2C4E24E5BD}"/>
              </a:ext>
            </a:extLst>
          </p:cNvPr>
          <p:cNvSpPr txBox="1"/>
          <p:nvPr/>
        </p:nvSpPr>
        <p:spPr>
          <a:xfrm>
            <a:off x="-85945" y="4517346"/>
            <a:ext cx="11759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B050"/>
                </a:solidFill>
              </a:rPr>
              <a:t>远程仓库</a:t>
            </a:r>
            <a:r>
              <a:rPr lang="en-US" altLang="zh-CN" sz="2400" b="1" dirty="0">
                <a:solidFill>
                  <a:srgbClr val="00B050"/>
                </a:solidFill>
              </a:rPr>
              <a:t>		       </a:t>
            </a:r>
            <a:r>
              <a:rPr lang="zh-CN" altLang="en-US" sz="2400" b="1" dirty="0">
                <a:solidFill>
                  <a:srgbClr val="00B050"/>
                </a:solidFill>
              </a:rPr>
              <a:t>本地仓库</a:t>
            </a:r>
            <a:r>
              <a:rPr lang="en-US" altLang="zh-CN" sz="2400" b="1" dirty="0">
                <a:solidFill>
                  <a:srgbClr val="00B050"/>
                </a:solidFill>
              </a:rPr>
              <a:t>			     </a:t>
            </a:r>
            <a:r>
              <a:rPr lang="zh-CN" altLang="en-US" sz="2400" b="1" dirty="0">
                <a:solidFill>
                  <a:srgbClr val="00B050"/>
                </a:solidFill>
              </a:rPr>
              <a:t>暂存区</a:t>
            </a:r>
            <a:r>
              <a:rPr lang="en-US" altLang="zh-CN" sz="2400" b="1" dirty="0">
                <a:solidFill>
                  <a:srgbClr val="00B050"/>
                </a:solidFill>
              </a:rPr>
              <a:t>		        </a:t>
            </a:r>
            <a:r>
              <a:rPr lang="zh-CN" altLang="en-US" sz="2400" b="1" dirty="0">
                <a:solidFill>
                  <a:srgbClr val="00B050"/>
                </a:solidFill>
              </a:rPr>
              <a:t>工作区</a:t>
            </a:r>
            <a:endParaRPr lang="en-US" altLang="zh-CN" sz="2400" b="1" dirty="0">
              <a:solidFill>
                <a:srgbClr val="00B050"/>
              </a:solidFill>
            </a:endParaRPr>
          </a:p>
          <a:p>
            <a:pPr algn="ctr"/>
            <a:endParaRPr lang="zh-CN" altLang="en-US" sz="2400" dirty="0"/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E00E4A1B-7B1C-A4E0-7CAB-76FDFE9BAC78}"/>
              </a:ext>
            </a:extLst>
          </p:cNvPr>
          <p:cNvCxnSpPr>
            <a:cxnSpLocks/>
          </p:cNvCxnSpPr>
          <p:nvPr/>
        </p:nvCxnSpPr>
        <p:spPr>
          <a:xfrm>
            <a:off x="1568298" y="2329174"/>
            <a:ext cx="2521794" cy="12700"/>
          </a:xfrm>
          <a:prstGeom prst="curvedConnector3">
            <a:avLst>
              <a:gd name="adj1" fmla="val 50000"/>
            </a:avLst>
          </a:prstGeom>
          <a:ln w="76200" cap="rnd">
            <a:round/>
            <a:headEnd w="lg" len="lg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E39B02C5-4D85-6795-78FF-5D7441502C1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68601" y="3876409"/>
            <a:ext cx="1919368" cy="1"/>
          </a:xfrm>
          <a:prstGeom prst="curvedConnector3">
            <a:avLst/>
          </a:prstGeom>
          <a:ln w="762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6E01E837-9A8E-5553-DEEA-A03E74666C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46503" y="3867328"/>
            <a:ext cx="1761573" cy="1"/>
          </a:xfrm>
          <a:prstGeom prst="curvedConnector3">
            <a:avLst/>
          </a:prstGeom>
          <a:ln w="762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02E78C44-98AF-DD12-1FA9-E7A86DF5012A}"/>
              </a:ext>
            </a:extLst>
          </p:cNvPr>
          <p:cNvCxnSpPr>
            <a:cxnSpLocks/>
          </p:cNvCxnSpPr>
          <p:nvPr/>
        </p:nvCxnSpPr>
        <p:spPr>
          <a:xfrm rot="10800000">
            <a:off x="1477503" y="3596064"/>
            <a:ext cx="2379936" cy="12700"/>
          </a:xfrm>
          <a:prstGeom prst="curvedConnector3">
            <a:avLst>
              <a:gd name="adj1" fmla="val 50000"/>
            </a:avLst>
          </a:prstGeom>
          <a:ln w="76200" cap="rnd">
            <a:round/>
            <a:headEnd w="lg" len="lg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627EC482-8DB0-C10F-390C-A28315EF89F8}"/>
              </a:ext>
            </a:extLst>
          </p:cNvPr>
          <p:cNvCxnSpPr>
            <a:cxnSpLocks/>
          </p:cNvCxnSpPr>
          <p:nvPr/>
        </p:nvCxnSpPr>
        <p:spPr>
          <a:xfrm>
            <a:off x="5345898" y="2416276"/>
            <a:ext cx="4542071" cy="12700"/>
          </a:xfrm>
          <a:prstGeom prst="curvedConnector3">
            <a:avLst>
              <a:gd name="adj1" fmla="val 42504"/>
            </a:avLst>
          </a:prstGeom>
          <a:ln w="76200" cap="rnd">
            <a:round/>
            <a:headEnd w="lg" len="lg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C09A07CC-7D67-2820-5686-4615D13544C3}"/>
              </a:ext>
            </a:extLst>
          </p:cNvPr>
          <p:cNvSpPr txBox="1"/>
          <p:nvPr/>
        </p:nvSpPr>
        <p:spPr>
          <a:xfrm>
            <a:off x="4693324" y="1250984"/>
            <a:ext cx="247375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3300"/>
                </a:solidFill>
              </a:rPr>
              <a:t>pull </a:t>
            </a:r>
            <a:r>
              <a:rPr lang="zh-CN" altLang="en-US" b="1" dirty="0">
                <a:solidFill>
                  <a:srgbClr val="FF3300"/>
                </a:solidFill>
              </a:rPr>
              <a:t>（</a:t>
            </a:r>
            <a:r>
              <a:rPr lang="en-US" altLang="zh-CN" b="1" dirty="0">
                <a:solidFill>
                  <a:srgbClr val="FF3300"/>
                </a:solidFill>
              </a:rPr>
              <a:t>fetch+merge</a:t>
            </a:r>
            <a:r>
              <a:rPr lang="zh-CN" altLang="en-US" b="1" dirty="0">
                <a:solidFill>
                  <a:srgbClr val="FF3300"/>
                </a:solidFill>
              </a:rPr>
              <a:t>）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25CFD34-47AD-AE7E-54C9-D443CC19FD89}"/>
              </a:ext>
            </a:extLst>
          </p:cNvPr>
          <p:cNvSpPr txBox="1"/>
          <p:nvPr/>
        </p:nvSpPr>
        <p:spPr>
          <a:xfrm>
            <a:off x="6615087" y="2217434"/>
            <a:ext cx="11721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3300"/>
                </a:solidFill>
              </a:rPr>
              <a:t>Checkout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1B881AE-30BD-127B-13E6-453A4C2F7353}"/>
              </a:ext>
            </a:extLst>
          </p:cNvPr>
          <p:cNvSpPr txBox="1"/>
          <p:nvPr/>
        </p:nvSpPr>
        <p:spPr>
          <a:xfrm>
            <a:off x="1903926" y="2069595"/>
            <a:ext cx="141256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3300"/>
                </a:solidFill>
              </a:rPr>
              <a:t>Fetch/clone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43EB27C-6849-44E5-E287-9FF46623DA8D}"/>
              </a:ext>
            </a:extLst>
          </p:cNvPr>
          <p:cNvSpPr txBox="1"/>
          <p:nvPr/>
        </p:nvSpPr>
        <p:spPr>
          <a:xfrm>
            <a:off x="2376500" y="3395135"/>
            <a:ext cx="69281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3300"/>
                </a:solidFill>
              </a:rPr>
              <a:t>push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A442A67-9738-0FAE-491D-4256A6C59AE0}"/>
              </a:ext>
            </a:extLst>
          </p:cNvPr>
          <p:cNvSpPr txBox="1"/>
          <p:nvPr/>
        </p:nvSpPr>
        <p:spPr>
          <a:xfrm>
            <a:off x="5793647" y="3676807"/>
            <a:ext cx="98616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3300"/>
                </a:solidFill>
              </a:rPr>
              <a:t>commit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FD89349-6235-3B11-EF22-570974272730}"/>
              </a:ext>
            </a:extLst>
          </p:cNvPr>
          <p:cNvSpPr txBox="1"/>
          <p:nvPr/>
        </p:nvSpPr>
        <p:spPr>
          <a:xfrm>
            <a:off x="8555481" y="3670153"/>
            <a:ext cx="58381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3300"/>
                </a:solidFill>
              </a:rPr>
              <a:t>add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D55C2FA-EE89-C78A-18DB-25B59F6CC524}"/>
              </a:ext>
            </a:extLst>
          </p:cNvPr>
          <p:cNvCxnSpPr>
            <a:cxnSpLocks/>
          </p:cNvCxnSpPr>
          <p:nvPr/>
        </p:nvCxnSpPr>
        <p:spPr>
          <a:xfrm>
            <a:off x="8079831" y="3143980"/>
            <a:ext cx="1854706" cy="12700"/>
          </a:xfrm>
          <a:prstGeom prst="curvedConnector3">
            <a:avLst/>
          </a:prstGeom>
          <a:ln w="762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7E02DEA-8B30-C468-C4EC-038E9C8DFEC8}"/>
              </a:ext>
            </a:extLst>
          </p:cNvPr>
          <p:cNvSpPr txBox="1"/>
          <p:nvPr/>
        </p:nvSpPr>
        <p:spPr>
          <a:xfrm>
            <a:off x="8259944" y="2964782"/>
            <a:ext cx="113845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3300"/>
                </a:solidFill>
              </a:rPr>
              <a:t>checkout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52AFBDB-77AD-279A-E989-BC686A4E4D96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5312371" y="3143980"/>
            <a:ext cx="1854707" cy="10936"/>
          </a:xfrm>
          <a:prstGeom prst="curvedConnector3">
            <a:avLst/>
          </a:prstGeom>
          <a:ln w="762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052D58E-0BE3-841D-E867-1329C99DCF19}"/>
              </a:ext>
            </a:extLst>
          </p:cNvPr>
          <p:cNvSpPr txBox="1"/>
          <p:nvPr/>
        </p:nvSpPr>
        <p:spPr>
          <a:xfrm>
            <a:off x="5410448" y="2959313"/>
            <a:ext cx="137569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3300"/>
                </a:solidFill>
              </a:rPr>
              <a:t>Reset Head</a:t>
            </a:r>
          </a:p>
        </p:txBody>
      </p:sp>
    </p:spTree>
    <p:extLst>
      <p:ext uri="{BB962C8B-B14F-4D97-AF65-F5344CB8AC3E}">
        <p14:creationId xmlns:p14="http://schemas.microsoft.com/office/powerpoint/2010/main" val="222225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414D5860-D93C-64F9-FAF8-AC6DCFDDB445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>
            <a:off x="1917648" y="3730753"/>
            <a:ext cx="3179646" cy="189495"/>
          </a:xfrm>
          <a:prstGeom prst="curvedConnector4">
            <a:avLst>
              <a:gd name="adj1" fmla="val -7309"/>
              <a:gd name="adj2" fmla="val 22063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26C9A22-995D-356B-FEC3-72AF3EE94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578223"/>
              </p:ext>
            </p:extLst>
          </p:nvPr>
        </p:nvGraphicFramePr>
        <p:xfrm>
          <a:off x="1399032" y="719666"/>
          <a:ext cx="8760966" cy="5562262"/>
        </p:xfrm>
        <a:graphic>
          <a:graphicData uri="http://schemas.openxmlformats.org/drawingml/2006/table">
            <a:tbl>
              <a:tblPr firstRow="1" bandRow="1"/>
              <a:tblGrid>
                <a:gridCol w="2920322">
                  <a:extLst>
                    <a:ext uri="{9D8B030D-6E8A-4147-A177-3AD203B41FA5}">
                      <a16:colId xmlns:a16="http://schemas.microsoft.com/office/drawing/2014/main" val="1586163452"/>
                    </a:ext>
                  </a:extLst>
                </a:gridCol>
                <a:gridCol w="2920322">
                  <a:extLst>
                    <a:ext uri="{9D8B030D-6E8A-4147-A177-3AD203B41FA5}">
                      <a16:colId xmlns:a16="http://schemas.microsoft.com/office/drawing/2014/main" val="2887555980"/>
                    </a:ext>
                  </a:extLst>
                </a:gridCol>
                <a:gridCol w="2920322">
                  <a:extLst>
                    <a:ext uri="{9D8B030D-6E8A-4147-A177-3AD203B41FA5}">
                      <a16:colId xmlns:a16="http://schemas.microsoft.com/office/drawing/2014/main" val="3181852523"/>
                    </a:ext>
                  </a:extLst>
                </a:gridCol>
              </a:tblGrid>
              <a:tr h="14161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仓库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repository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暂存区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工作区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workspace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034147"/>
                  </a:ext>
                </a:extLst>
              </a:tr>
              <a:tr h="4146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endParaRPr lang="en-US" altLang="zh-CN" dirty="0"/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lang="zh-CN" altLang="en-US" dirty="0"/>
                        <a:t>修改进入到仓库就变成了一次提交记录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endParaRPr lang="en-US" altLang="zh-CN" dirty="0"/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lang="zh-CN" altLang="en-US" dirty="0"/>
                        <a:t>提交操仓库之前的缓存区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367465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93302D1B-38B0-C934-769B-044A133A8199}"/>
              </a:ext>
            </a:extLst>
          </p:cNvPr>
          <p:cNvSpPr/>
          <p:nvPr/>
        </p:nvSpPr>
        <p:spPr>
          <a:xfrm>
            <a:off x="5125719" y="3500797"/>
            <a:ext cx="1307592" cy="9509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已暂存</a:t>
            </a:r>
            <a:endParaRPr lang="en-US" altLang="zh-CN" dirty="0"/>
          </a:p>
          <a:p>
            <a:pPr algn="ctr"/>
            <a:r>
              <a:rPr lang="en-US" altLang="zh-CN" dirty="0"/>
              <a:t>staged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E1E6A7-4D3D-2468-ECC4-6E3E87A6021F}"/>
              </a:ext>
            </a:extLst>
          </p:cNvPr>
          <p:cNvSpPr/>
          <p:nvPr/>
        </p:nvSpPr>
        <p:spPr>
          <a:xfrm>
            <a:off x="8229600" y="2743200"/>
            <a:ext cx="1380744" cy="850392"/>
          </a:xfrm>
          <a:prstGeom prst="rect">
            <a:avLst/>
          </a:prstGeom>
          <a:solidFill>
            <a:srgbClr val="52B6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未暂存</a:t>
            </a:r>
            <a:endParaRPr lang="en-US" altLang="zh-CN" dirty="0"/>
          </a:p>
          <a:p>
            <a:pPr algn="ctr"/>
            <a:r>
              <a:rPr lang="en-US" altLang="zh-CN" dirty="0"/>
              <a:t>unstaged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BE851-0EEA-42E9-4D0C-4AD21A78B10A}"/>
              </a:ext>
            </a:extLst>
          </p:cNvPr>
          <p:cNvSpPr/>
          <p:nvPr/>
        </p:nvSpPr>
        <p:spPr>
          <a:xfrm>
            <a:off x="8229600" y="4343400"/>
            <a:ext cx="1380744" cy="850392"/>
          </a:xfrm>
          <a:prstGeom prst="rect">
            <a:avLst/>
          </a:prstGeom>
          <a:solidFill>
            <a:srgbClr val="52B6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未跟踪</a:t>
            </a:r>
            <a:endParaRPr lang="en-US" altLang="zh-CN" dirty="0"/>
          </a:p>
          <a:p>
            <a:pPr algn="ctr"/>
            <a:r>
              <a:rPr lang="en-US" altLang="zh-CN" dirty="0"/>
              <a:t>untracked</a:t>
            </a:r>
            <a:endParaRPr lang="zh-CN" altLang="en-US" dirty="0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1C621D62-B737-E3C7-E72C-3AAD4EAFA82F}"/>
              </a:ext>
            </a:extLst>
          </p:cNvPr>
          <p:cNvCxnSpPr>
            <a:cxnSpLocks/>
            <a:endCxn id="3" idx="3"/>
          </p:cNvCxnSpPr>
          <p:nvPr/>
        </p:nvCxnSpPr>
        <p:spPr>
          <a:xfrm rot="10800000" flipV="1">
            <a:off x="6433312" y="3163821"/>
            <a:ext cx="1796291" cy="812463"/>
          </a:xfrm>
          <a:prstGeom prst="curvedConnector3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76A64484-F8FD-52C0-0A48-93FAE4DC29B3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6433312" y="3976286"/>
            <a:ext cx="1796289" cy="792311"/>
          </a:xfrm>
          <a:prstGeom prst="curvedConnector3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35BFA7E4-72D7-9335-1E25-4D37D1F54242}"/>
              </a:ext>
            </a:extLst>
          </p:cNvPr>
          <p:cNvSpPr/>
          <p:nvPr/>
        </p:nvSpPr>
        <p:spPr>
          <a:xfrm>
            <a:off x="1755648" y="3730752"/>
            <a:ext cx="324000" cy="3240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9705029-3FCD-2C8A-7468-1224B1E0E234}"/>
              </a:ext>
            </a:extLst>
          </p:cNvPr>
          <p:cNvSpPr/>
          <p:nvPr/>
        </p:nvSpPr>
        <p:spPr>
          <a:xfrm>
            <a:off x="1755648" y="4429656"/>
            <a:ext cx="324000" cy="3240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A67F239-7536-CEE2-99EE-57CA82E6F88A}"/>
              </a:ext>
            </a:extLst>
          </p:cNvPr>
          <p:cNvSpPr/>
          <p:nvPr/>
        </p:nvSpPr>
        <p:spPr>
          <a:xfrm>
            <a:off x="1755648" y="5128560"/>
            <a:ext cx="324000" cy="3240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848234F-E0F6-BF53-08F5-0AB37B25FB44}"/>
              </a:ext>
            </a:extLst>
          </p:cNvPr>
          <p:cNvSpPr txBox="1"/>
          <p:nvPr/>
        </p:nvSpPr>
        <p:spPr>
          <a:xfrm>
            <a:off x="2047395" y="3726241"/>
            <a:ext cx="16634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/>
              <a:t>Commit 03</a:t>
            </a:r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/>
              <a:t>Commit 02</a:t>
            </a:r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/>
              <a:t>Commit 01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8BC95B3-FFA5-46BB-2EBB-968A1D0D2657}"/>
              </a:ext>
            </a:extLst>
          </p:cNvPr>
          <p:cNvCxnSpPr>
            <a:endCxn id="14" idx="4"/>
          </p:cNvCxnSpPr>
          <p:nvPr/>
        </p:nvCxnSpPr>
        <p:spPr>
          <a:xfrm flipV="1">
            <a:off x="1917648" y="4054752"/>
            <a:ext cx="0" cy="374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14585E0-26B9-AA3A-3E62-5097B399C088}"/>
              </a:ext>
            </a:extLst>
          </p:cNvPr>
          <p:cNvCxnSpPr>
            <a:endCxn id="15" idx="4"/>
          </p:cNvCxnSpPr>
          <p:nvPr/>
        </p:nvCxnSpPr>
        <p:spPr>
          <a:xfrm flipV="1">
            <a:off x="1917648" y="4753656"/>
            <a:ext cx="0" cy="374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2F2BC3-E47C-7C78-651A-B60DB524CA67}"/>
              </a:ext>
            </a:extLst>
          </p:cNvPr>
          <p:cNvCxnSpPr>
            <a:cxnSpLocks/>
          </p:cNvCxnSpPr>
          <p:nvPr/>
        </p:nvCxnSpPr>
        <p:spPr>
          <a:xfrm flipH="1">
            <a:off x="9610344" y="3163821"/>
            <a:ext cx="2160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AF73370-C7E0-D840-A709-67E2CED99801}"/>
              </a:ext>
            </a:extLst>
          </p:cNvPr>
          <p:cNvCxnSpPr>
            <a:cxnSpLocks/>
          </p:cNvCxnSpPr>
          <p:nvPr/>
        </p:nvCxnSpPr>
        <p:spPr>
          <a:xfrm flipH="1">
            <a:off x="9610344" y="4753656"/>
            <a:ext cx="2160000" cy="1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77E8AE2-F039-992E-EE9D-920033D59DD3}"/>
              </a:ext>
            </a:extLst>
          </p:cNvPr>
          <p:cNvSpPr txBox="1"/>
          <p:nvPr/>
        </p:nvSpPr>
        <p:spPr>
          <a:xfrm>
            <a:off x="2978106" y="3356909"/>
            <a:ext cx="127791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Git commit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060003D-5C26-7225-6B09-A7C097171DDC}"/>
              </a:ext>
            </a:extLst>
          </p:cNvPr>
          <p:cNvSpPr txBox="1"/>
          <p:nvPr/>
        </p:nvSpPr>
        <p:spPr>
          <a:xfrm>
            <a:off x="6966361" y="3356909"/>
            <a:ext cx="90922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Git add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7F3A143-799D-556D-D4E3-00247385D5E0}"/>
              </a:ext>
            </a:extLst>
          </p:cNvPr>
          <p:cNvSpPr txBox="1"/>
          <p:nvPr/>
        </p:nvSpPr>
        <p:spPr>
          <a:xfrm>
            <a:off x="6966361" y="4187776"/>
            <a:ext cx="90922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Git add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4CCD778-32B4-B47A-C200-E77B1BFB046A}"/>
              </a:ext>
            </a:extLst>
          </p:cNvPr>
          <p:cNvSpPr txBox="1"/>
          <p:nvPr/>
        </p:nvSpPr>
        <p:spPr>
          <a:xfrm>
            <a:off x="9952282" y="2991663"/>
            <a:ext cx="15696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修改已有文件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B67D538-922C-5832-EEF8-3A5206DA1857}"/>
              </a:ext>
            </a:extLst>
          </p:cNvPr>
          <p:cNvSpPr txBox="1"/>
          <p:nvPr/>
        </p:nvSpPr>
        <p:spPr>
          <a:xfrm>
            <a:off x="9893784" y="4583930"/>
            <a:ext cx="180049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新创建一个文件</a:t>
            </a:r>
          </a:p>
        </p:txBody>
      </p:sp>
    </p:spTree>
    <p:extLst>
      <p:ext uri="{BB962C8B-B14F-4D97-AF65-F5344CB8AC3E}">
        <p14:creationId xmlns:p14="http://schemas.microsoft.com/office/powerpoint/2010/main" val="156909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96</Words>
  <Application>Microsoft Office PowerPoint</Application>
  <PresentationFormat>宽屏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wenjie</dc:creator>
  <cp:lastModifiedBy>chen wenjie</cp:lastModifiedBy>
  <cp:revision>35</cp:revision>
  <dcterms:created xsi:type="dcterms:W3CDTF">2023-04-19T11:56:15Z</dcterms:created>
  <dcterms:modified xsi:type="dcterms:W3CDTF">2023-04-20T06:22:56Z</dcterms:modified>
</cp:coreProperties>
</file>