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36115-A415-D044-2E8A-83E70CF2A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3F4044-7528-080B-9405-66268D044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A8678-3820-FBDC-9AC2-A0D0139B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F85-D933-4793-9423-4439076C841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DAA81-BB72-1771-8635-EBC61902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AD0EE-8C1B-3FFC-86B0-9CD90275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B7BE-5CF8-4169-985E-3A20C02F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8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DC3EC-1B58-569C-D025-57854619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5674A-B564-1B42-E875-58B16F599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987D7-21DE-FBA4-F889-34EC3F60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F85-D933-4793-9423-4439076C841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62AD2-8E69-5F0F-2D3C-DCA2F5F4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8AE83-0111-8E81-4AFD-B484BE07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B7BE-5CF8-4169-985E-3A20C02F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9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58CC24-3532-92DB-5C0D-AE1E448F0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CEE833-DC45-D792-9BB8-F70D90E01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FFDCB-25CA-765B-4A67-08128F50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F85-D933-4793-9423-4439076C841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0B85C-6141-B13F-0876-E5BC8671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994D5-241B-7414-174D-07E71806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B7BE-5CF8-4169-985E-3A20C02F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7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23A6-5361-6439-7536-E31D3C06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B5BD6-7079-3FEC-90E6-0738295D1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98CAF-1328-E6BA-9D51-0839876B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F85-D933-4793-9423-4439076C841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8A30A-93C9-5EA8-8DF4-170709F2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53F21-33AA-6887-E772-FD849ECA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B7BE-5CF8-4169-985E-3A20C02F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A83B9-CCE8-7F0E-CF18-B12C82E8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0A9382-F80D-8355-AD38-15721ACD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EF6C5-6E2E-9C9A-78A0-176658ED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F85-D933-4793-9423-4439076C841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300CE-CCE3-A0FE-8D0F-AE7F5550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C1757-C233-EEA2-863A-39ECF298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B7BE-5CF8-4169-985E-3A20C02F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58107-FB2E-EE41-0E2D-02FC6CE3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B3A94-8D8A-DA58-5509-1B1262ADD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390F84-16F7-5B6C-D214-6A39AEE4B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39875-B84F-5682-7ADA-8E32AA00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F85-D933-4793-9423-4439076C841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5FC71-6397-8848-AF3B-98B42F6B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C3D32-ED2B-D07B-F29D-632E0D02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B7BE-5CF8-4169-985E-3A20C02F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9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37DA0-6A68-7DD0-2575-615CB1BD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DF22C-E407-AA58-EB5C-7AC54376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239B72-6FD8-09D7-B5F2-BBF795BC1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1EA355-5EEA-70F6-271D-7C7A321FF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B8BA4B-AC21-CBAE-7E13-654676848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E13748-CA3A-AD58-A23A-9EF55F1C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F85-D933-4793-9423-4439076C841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FE75E6-D9E7-14D2-99FB-AD9CF9BA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8E1885-2EF8-F1F2-7570-EF56EA5A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B7BE-5CF8-4169-985E-3A20C02F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7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D5B37-6E33-FF1B-EFF1-2B192F5F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5688AB-DA3F-3D12-E79F-96960B53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F85-D933-4793-9423-4439076C841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621C0D-44DC-3748-6FD4-62618952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299FA5-9F01-615F-3032-EB9F9C1D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B7BE-5CF8-4169-985E-3A20C02F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C38E1B-FCDA-956B-7FF1-818CB5AC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F85-D933-4793-9423-4439076C841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BAD4A-EBB7-EF53-9E58-4C11B88E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2288D-0C45-FBBA-C3DC-CDF1AE2C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B7BE-5CF8-4169-985E-3A20C02F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3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69C44-EE34-4390-EC30-D5530BF0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0B6C1-472D-DC6B-6C8E-A10931F9B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8FA9A-D2E1-A35C-D31F-63CAC7992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5B8B26-D1F9-F598-1EA0-793B0FC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F85-D933-4793-9423-4439076C841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6E021-71D6-F013-EBCB-34EBF1E3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DD44D-4038-A78A-8E77-0C089677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B7BE-5CF8-4169-985E-3A20C02F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CE240-9CA5-0B4F-5DA5-15C5D4EB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8C84A2-4679-D2AF-356C-4B8D86C23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6CEB5-1D06-4B21-8DE2-AB69C45E3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6FE08-1FE6-A35C-9149-140FA4C7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F85-D933-4793-9423-4439076C841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E3EDA-C2C1-6E2C-4193-85A4F963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31BB7-66F2-C13B-F3AD-EEE0578D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B7BE-5CF8-4169-985E-3A20C02F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5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CB06B-878C-7291-7046-DA953310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B5A2C-5DA6-7967-B69B-051E50A09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AF4FA-2129-73B7-393C-23D54148A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9F85-D933-4793-9423-4439076C841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6245-EB31-D544-5E9C-28D166EEB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EB5-4319-E13E-FF75-E676C2C19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B7BE-5CF8-4169-985E-3A20C02F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9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4234-4EB8-DC7F-F6D1-054B9D035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경기도 부동산 가격예측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C3FCA5-5323-98A3-31AC-1FF62E671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조 </a:t>
            </a:r>
            <a:r>
              <a:rPr lang="ko-KR" altLang="en-US" dirty="0" err="1"/>
              <a:t>링코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65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8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8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1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9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4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0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4F7FA5-80DE-A8EA-F03D-0F4144E1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조원소개</a:t>
            </a:r>
          </a:p>
        </p:txBody>
      </p:sp>
    </p:spTree>
    <p:extLst>
      <p:ext uri="{BB962C8B-B14F-4D97-AF65-F5344CB8AC3E}">
        <p14:creationId xmlns:p14="http://schemas.microsoft.com/office/powerpoint/2010/main" val="400039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E50D0ED-C9B5-A64C-29AF-0D58CDB77452}"/>
              </a:ext>
            </a:extLst>
          </p:cNvPr>
          <p:cNvSpPr txBox="1"/>
          <p:nvPr/>
        </p:nvSpPr>
        <p:spPr>
          <a:xfrm>
            <a:off x="1309036" y="1222408"/>
            <a:ext cx="27346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모델 선정</a:t>
            </a:r>
            <a:endParaRPr lang="en-US" altLang="ko-KR" dirty="0"/>
          </a:p>
          <a:p>
            <a:r>
              <a:rPr lang="en-US" altLang="ko-KR" dirty="0"/>
              <a:t>3.lstm</a:t>
            </a:r>
            <a:r>
              <a:rPr lang="ko-KR" altLang="en-US" dirty="0"/>
              <a:t> 모델링</a:t>
            </a:r>
            <a:endParaRPr lang="en-US" altLang="ko-KR" dirty="0"/>
          </a:p>
          <a:p>
            <a:r>
              <a:rPr lang="en-US" altLang="ko-KR" dirty="0"/>
              <a:t> 3-1. </a:t>
            </a:r>
            <a:r>
              <a:rPr lang="ko-KR" altLang="en-US" dirty="0"/>
              <a:t>변수선택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/>
              <a:t>거시경제변수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/>
              <a:t>클러스터링</a:t>
            </a:r>
            <a:endParaRPr lang="en-US" altLang="ko-KR" dirty="0"/>
          </a:p>
          <a:p>
            <a:r>
              <a:rPr lang="en-US" altLang="ko-KR" dirty="0"/>
              <a:t> 3-2 </a:t>
            </a:r>
            <a:r>
              <a:rPr lang="ko-KR" altLang="en-US" dirty="0"/>
              <a:t>변수추출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양방향 </a:t>
            </a:r>
            <a:r>
              <a:rPr lang="en-US" altLang="ko-KR" dirty="0" err="1"/>
              <a:t>lstm</a:t>
            </a:r>
            <a:endParaRPr lang="en-US" altLang="ko-KR" dirty="0"/>
          </a:p>
          <a:p>
            <a:r>
              <a:rPr lang="en-US" altLang="ko-KR" dirty="0"/>
              <a:t>5. Multi step forecasting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서비스 방향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64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4D24-2442-94EE-5413-873D6F8C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3A689-723F-0F9F-A7E4-F10F486E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/>
              <a:t>경기도 부동산 가격 예측</a:t>
            </a:r>
          </a:p>
          <a:p>
            <a:r>
              <a:rPr lang="ko-KR" altLang="en-US" dirty="0" err="1"/>
              <a:t>국가ㆍ기업ㆍ가계가</a:t>
            </a:r>
            <a:r>
              <a:rPr lang="ko-KR" altLang="en-US" dirty="0"/>
              <a:t> 보유한 자산 중에서 가장 큰 비중을 차지하는 것이 부동산이다</a:t>
            </a:r>
            <a:r>
              <a:rPr lang="en-US" altLang="ko-KR" dirty="0"/>
              <a:t>. </a:t>
            </a:r>
            <a:r>
              <a:rPr lang="ko-KR" altLang="en-US" dirty="0"/>
              <a:t>부동산에 편중된 자산 구조로 인해 부동산 가격 변동은 </a:t>
            </a:r>
            <a:r>
              <a:rPr lang="ko-KR" altLang="en-US" dirty="0" err="1"/>
              <a:t>국가ㆍ기업ㆍ특히</a:t>
            </a:r>
            <a:r>
              <a:rPr lang="ko-KR" altLang="en-US" dirty="0"/>
              <a:t> 가계의 경제상황에 </a:t>
            </a:r>
            <a:r>
              <a:rPr lang="ko-KR" altLang="en-US" dirty="0" err="1"/>
              <a:t>큰영향을</a:t>
            </a:r>
            <a:r>
              <a:rPr lang="ko-KR" altLang="en-US" dirty="0"/>
              <a:t> 미치게 된다</a:t>
            </a:r>
            <a:r>
              <a:rPr lang="en-US" altLang="ko-KR" dirty="0"/>
              <a:t>. </a:t>
            </a:r>
            <a:r>
              <a:rPr lang="ko-KR" altLang="en-US" dirty="0"/>
              <a:t>이로 인해 부동산 가격 변화에 </a:t>
            </a:r>
            <a:r>
              <a:rPr lang="ko-KR" altLang="en-US" b="1" dirty="0"/>
              <a:t>대비를 위한 서비스로서 투자보다 실수요자에 대한 정보를 제공하는 측면의 부동산가격예측 모델을 구현</a:t>
            </a:r>
            <a:endParaRPr lang="ko-KR" altLang="en-US" dirty="0"/>
          </a:p>
          <a:p>
            <a:r>
              <a:rPr lang="ko-KR" altLang="en-US" dirty="0"/>
              <a:t>경기도는 서울이라는 수도의 영향을 많이 받는 지역으로써 서울과의 관계를 통해 분석이 </a:t>
            </a:r>
            <a:r>
              <a:rPr lang="ko-KR" altLang="en-US" dirty="0" err="1"/>
              <a:t>용이할것으로</a:t>
            </a:r>
            <a:r>
              <a:rPr lang="ko-KR" altLang="en-US" dirty="0"/>
              <a:t> 판단하여 선택하게 됨</a:t>
            </a:r>
          </a:p>
          <a:p>
            <a:r>
              <a:rPr lang="ko-KR" altLang="en-US" dirty="0"/>
              <a:t>분석 자료로서 종속변수는 경기도 아파트 </a:t>
            </a:r>
            <a:r>
              <a:rPr lang="ko-KR" altLang="en-US" dirty="0" err="1"/>
              <a:t>매매실거래가격지수를</a:t>
            </a:r>
            <a:r>
              <a:rPr lang="ko-KR" altLang="en-US" dirty="0"/>
              <a:t> 이용하였고</a:t>
            </a:r>
            <a:r>
              <a:rPr lang="en-US" altLang="ko-KR" dirty="0"/>
              <a:t>, </a:t>
            </a:r>
            <a:r>
              <a:rPr lang="ko-KR" altLang="en-US" dirty="0"/>
              <a:t>분석기간은 </a:t>
            </a:r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 err="1"/>
              <a:t>월까지로</a:t>
            </a:r>
            <a:r>
              <a:rPr lang="ko-KR" altLang="en-US" dirty="0"/>
              <a:t> 설정하였다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54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BFAEF-B334-23AF-6154-B8D0AF99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모델선정</a:t>
            </a:r>
            <a:r>
              <a:rPr lang="en-US" altLang="ko-KR" dirty="0"/>
              <a:t>- </a:t>
            </a:r>
            <a:r>
              <a:rPr lang="ko-KR" altLang="en-US" dirty="0"/>
              <a:t>평가지표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96324-B617-8748-1122-B3DA82FA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320" y="1957705"/>
            <a:ext cx="5415534" cy="281941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평가지표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070C289C-0A25-19EF-626D-25014DC8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517969"/>
            <a:ext cx="7899695" cy="264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DE2659C9-89D0-FF49-3D6C-D70FB0F9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85" y="4771727"/>
            <a:ext cx="6168095" cy="205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F7EFB-D61B-DA54-40DD-8B23535E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모델선정 </a:t>
            </a:r>
            <a:r>
              <a:rPr lang="en-US" altLang="ko-KR" dirty="0"/>
              <a:t>ARIMA vs </a:t>
            </a:r>
            <a:r>
              <a:rPr lang="en-US" altLang="ko-KR" dirty="0" err="1"/>
              <a:t>fbprophet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C049CE0-A199-B4F2-2AC5-605CA86211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16" y="1825625"/>
            <a:ext cx="69253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7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8C28-5ADC-CBA7-4DD2-5887DB95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EE020-621C-385E-A654-3722EE94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변수추가가능</a:t>
            </a:r>
            <a:endParaRPr lang="en-US" altLang="ko-KR" dirty="0"/>
          </a:p>
          <a:p>
            <a:r>
              <a:rPr lang="ko-KR" altLang="en-US" dirty="0" err="1"/>
              <a:t>에폭조정가능</a:t>
            </a:r>
            <a:endParaRPr lang="en-US" altLang="ko-KR" dirty="0"/>
          </a:p>
          <a:p>
            <a:r>
              <a:rPr lang="ko-KR" altLang="en-US" dirty="0" err="1"/>
              <a:t>학습률조정가능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3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3.Lstm </a:t>
            </a:r>
            <a:r>
              <a:rPr lang="ko-KR" altLang="en-US" dirty="0"/>
              <a:t>모델 변수선정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거시경제변수</a:t>
            </a:r>
            <a:r>
              <a:rPr lang="en-US" altLang="ko-KR" dirty="0"/>
              <a:t>(</a:t>
            </a:r>
            <a:r>
              <a:rPr lang="ko-KR" altLang="en-US" dirty="0"/>
              <a:t>이전 연구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MMI(</a:t>
            </a:r>
            <a:r>
              <a:rPr lang="ko-KR" altLang="en-US" dirty="0"/>
              <a:t>광공업지수</a:t>
            </a:r>
            <a:r>
              <a:rPr lang="en-US" altLang="ko-KR" dirty="0"/>
              <a:t>) CPI(</a:t>
            </a:r>
            <a:r>
              <a:rPr lang="ko-KR" altLang="en-US" dirty="0"/>
              <a:t>소비자물가지수</a:t>
            </a:r>
            <a:r>
              <a:rPr lang="en-US" altLang="ko-KR" dirty="0"/>
              <a:t>) </a:t>
            </a:r>
            <a:r>
              <a:rPr lang="ko-KR" altLang="en-US" dirty="0"/>
              <a:t>대출금리</a:t>
            </a:r>
          </a:p>
          <a:p>
            <a:r>
              <a:rPr lang="ko-KR" altLang="en-US" dirty="0"/>
              <a:t>전국</a:t>
            </a:r>
            <a:r>
              <a:rPr lang="en-US" altLang="ko-KR" dirty="0"/>
              <a:t>-</a:t>
            </a:r>
            <a:r>
              <a:rPr lang="ko-KR" altLang="en-US" dirty="0"/>
              <a:t>전세가격지수 경기도</a:t>
            </a:r>
            <a:r>
              <a:rPr lang="en-US" altLang="ko-KR" dirty="0"/>
              <a:t>-</a:t>
            </a:r>
            <a:r>
              <a:rPr lang="ko-KR" altLang="en-US" dirty="0"/>
              <a:t>전세가격지수</a:t>
            </a:r>
          </a:p>
          <a:p>
            <a:r>
              <a:rPr lang="ko-KR" altLang="en-US" dirty="0"/>
              <a:t>환율 </a:t>
            </a:r>
            <a:r>
              <a:rPr lang="en-US" altLang="ko-KR" dirty="0"/>
              <a:t>M2(</a:t>
            </a:r>
            <a:r>
              <a:rPr lang="ko-KR" altLang="en-US" dirty="0"/>
              <a:t>통화량</a:t>
            </a:r>
            <a:r>
              <a:rPr lang="en-US" altLang="ko-KR" dirty="0"/>
              <a:t>) </a:t>
            </a:r>
            <a:r>
              <a:rPr lang="ko-KR" altLang="en-US" dirty="0"/>
              <a:t>코스피 코스닥</a:t>
            </a:r>
            <a:r>
              <a:rPr lang="en-US" altLang="ko-KR" dirty="0"/>
              <a:t>(</a:t>
            </a:r>
            <a:r>
              <a:rPr lang="ko-KR" altLang="en-US" dirty="0"/>
              <a:t>주가</a:t>
            </a:r>
            <a:r>
              <a:rPr lang="en-US" altLang="ko-KR" dirty="0"/>
              <a:t>) </a:t>
            </a:r>
            <a:r>
              <a:rPr lang="ko-KR" altLang="en-US" dirty="0"/>
              <a:t>건축허용면적</a:t>
            </a:r>
          </a:p>
          <a:p>
            <a:r>
              <a:rPr lang="ko-KR" altLang="en-US" dirty="0"/>
              <a:t>전국아파트거래량 경기도아파트거래량</a:t>
            </a:r>
          </a:p>
        </p:txBody>
      </p:sp>
    </p:spTree>
    <p:extLst>
      <p:ext uri="{BB962C8B-B14F-4D97-AF65-F5344CB8AC3E}">
        <p14:creationId xmlns:p14="http://schemas.microsoft.com/office/powerpoint/2010/main" val="76821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3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190</Words>
  <Application>Microsoft Office PowerPoint</Application>
  <PresentationFormat>와이드스크린</PresentationFormat>
  <Paragraphs>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경기도 부동산 가격예측</vt:lpstr>
      <vt:lpstr>조원소개</vt:lpstr>
      <vt:lpstr>PowerPoint 프레젠테이션</vt:lpstr>
      <vt:lpstr>1. 기획의도</vt:lpstr>
      <vt:lpstr>2. 모델선정- 평가지표</vt:lpstr>
      <vt:lpstr>2. 모델선정 ARIMA vs fbprophet</vt:lpstr>
      <vt:lpstr>3. Lstm 모델링</vt:lpstr>
      <vt:lpstr>3.Lstm 모델 변수선정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경기도 부동산 가격예측</dc:title>
  <dc:creator>정 은원</dc:creator>
  <cp:lastModifiedBy>정 은원</cp:lastModifiedBy>
  <cp:revision>1</cp:revision>
  <dcterms:created xsi:type="dcterms:W3CDTF">2022-05-14T23:56:05Z</dcterms:created>
  <dcterms:modified xsi:type="dcterms:W3CDTF">2022-05-15T00:18:55Z</dcterms:modified>
</cp:coreProperties>
</file>