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8" r:id="rId4"/>
    <p:sldId id="257" r:id="rId5"/>
    <p:sldId id="259" r:id="rId6"/>
    <p:sldId id="265" r:id="rId7"/>
    <p:sldId id="260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1623"/>
  </p:normalViewPr>
  <p:slideViewPr>
    <p:cSldViewPr snapToGrid="0" snapToObjects="1">
      <p:cViewPr varScale="1">
        <p:scale>
          <a:sx n="138" d="100"/>
          <a:sy n="138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DAF6E-12B5-654F-A8D7-D271B302201D}" type="datetimeFigureOut">
              <a:t>2022. 3. 2.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C584A-C8F3-044A-9564-7F629A4B5E86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78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1"/>
              <a:t>if __name__ == </a:t>
            </a:r>
            <a:r>
              <a:rPr kumimoji="1" lang="en-US" altLang="ko-KR" b="1"/>
              <a:t>“</a:t>
            </a:r>
            <a:r>
              <a:rPr kumimoji="1" lang="en-US" altLang="ko-Kore-KR" b="1"/>
              <a:t>__main__</a:t>
            </a:r>
            <a:r>
              <a:rPr kumimoji="1" lang="en-US" altLang="ko-KR" b="1"/>
              <a:t>”</a:t>
            </a:r>
            <a:r>
              <a:rPr kumimoji="1" lang="en-US" altLang="ko-Kore-KR" b="1"/>
              <a:t>:</a:t>
            </a:r>
            <a:endParaRPr kumimoji="1" lang="en-US" altLang="ko-Kore-KR"/>
          </a:p>
          <a:p>
            <a:r>
              <a:rPr kumimoji="1" lang="ko-KR" altLang="en-US"/>
              <a:t>    </a:t>
            </a:r>
            <a:r>
              <a:rPr kumimoji="1" lang="ko-Kore-KR" altLang="en-US"/>
              <a:t>이</a:t>
            </a:r>
            <a:r>
              <a:rPr kumimoji="1" lang="ko-KR" altLang="en-US"/>
              <a:t> 안에 있는 코드는 이 파일을 직접 실행시킬 때만 실행된다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C584A-C8F3-044A-9564-7F629A4B5E86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369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C584A-C8F3-044A-9564-7F629A4B5E86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106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194A4-7D17-9840-AF3D-01068CD1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30DB-DFEC-6442-8EE5-CF9D7A43A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08439-EB4A-3C47-855B-32B4C2B8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1F2A3-9BDF-934F-9632-A73C7CD8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D0BAF-7ACE-0840-B720-6E42E92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825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288C-0F31-2C4E-A963-19EF9BC3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6067D-4C40-9342-8951-18EBFAE4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27B89-C8ED-1040-A46F-E411F1A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62235-99B8-5F40-A1EA-88BD653D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878C-55EF-F940-B99F-E5BC0798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34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ACFD2-E9F9-2F4B-9E9F-F1DA39FA5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B1531-2664-C74B-BBD2-B5AE66DBE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7515B-CC2A-FA40-B421-F9F89F0E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AA374-E965-EC4D-B29F-86F3F80C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90BC2-CE6E-BD4B-976E-EE9B752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1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08EA1-FB45-1649-80A0-DEAD6E48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3A9D2-B2FA-324C-817C-2CEB45F0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984D4-47F5-E44F-A967-1A1A3BFA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7E9F2-75C5-744E-B088-4F1F7073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02F03-DF2E-8349-B81C-C1CB796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95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5621F-7D04-1C45-8261-9D8A6168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21BA9-CC71-4C45-8768-0B9441C0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F400-317C-9E46-B81F-C8E73E18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62F80-E72E-DF47-BC4F-F70174BE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1EBE5-6C30-5047-A1AA-9E5E9B07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67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8475-E290-F349-B5AF-A3CDDCB6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ABB88-A6CC-B04E-B8BE-7AAFB296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0A4A1-422A-0448-AB80-9FB6B63C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31E62-CA5A-AE4D-AB93-217C1A8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988EC-C78F-674D-8679-CA4D845C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7C8A3-3CCA-BC41-98D3-2EF52024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781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65630-F7E9-D14E-BF4B-F61999FA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D318E-7DCC-B846-A009-8CC78A35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CB84A-E21E-1844-B3C1-029649A9E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437D30-27D6-FD49-936E-5AD123A83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0E987-9DE6-FF48-AE6B-B0DF488C5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577B1B-F6EF-2A43-BE63-0044EE7F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145FE4-DD94-F342-A164-34FBF7E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0AA47E-3408-BF44-A84E-352BFB3F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083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FCC59-19D0-CA4D-8FC1-9A012881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A5D39-F1D3-2944-9B61-14E9783D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7FF67-07B2-CD4D-AEE4-BB70B058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FE2B-2139-CB42-B59C-C9773E4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4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DFFD3-4D91-F242-AA23-FA0E2170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D12D9C-E410-C841-936F-864F3102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C64DB-E5AD-B743-B318-8A14CBE9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67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064C-64CD-9B46-894A-1157720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3A43-381A-9840-85B7-9D9266F6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525DB-8565-574B-BF29-D2890857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8D28C-FFB3-7140-842D-20CDB77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6EB4F-61B1-8F4B-A38E-8B8694A8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11944-0145-F943-A7B4-9AC67C32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9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C790-E663-EB4D-AEE6-8DAD55EB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2859AE-F417-BC43-8590-E6A150715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733D8-BDFA-5749-8C93-98AC8903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7DA14-7AC2-204C-A9E7-7D313C61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683F5-7FDC-1943-958F-B600AC75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5F07F-CE58-FA40-AE87-7F58FC2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95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9D074E-B9D8-C344-99FE-2501BE5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ABE5A-ED1D-B14D-A6B0-0E8C862A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824AA-6BB6-7543-A305-6AD4A7363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4DBA-0689-3E4B-BB4C-50712F8B22F2}" type="datetimeFigureOut"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24582-E4C3-D84C-8F18-F11F00F3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4F85F-CE5D-6F4A-860F-EB915AAF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FC2D-0BB5-2248-9689-4B75DAE652C2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5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27A34-1348-504D-8D84-4124DD995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kumimoji="1" lang="en-US" altLang="ko-Kore-KR" b="1"/>
              <a:t>if __name__ == </a:t>
            </a:r>
            <a:r>
              <a:rPr kumimoji="1" lang="en-US" altLang="ko-KR" b="1"/>
              <a:t>“</a:t>
            </a:r>
            <a:r>
              <a:rPr kumimoji="1" lang="en-US" altLang="ko-Kore-KR" b="1"/>
              <a:t>__main__</a:t>
            </a:r>
            <a:r>
              <a:rPr kumimoji="1" lang="en-US" altLang="ko-KR" b="1"/>
              <a:t>”</a:t>
            </a:r>
            <a:r>
              <a:rPr kumimoji="1" lang="en-US" altLang="ko-Kore-KR" b="1"/>
              <a:t>:</a:t>
            </a:r>
            <a:br>
              <a:rPr kumimoji="1" lang="en-US" altLang="ko-Kore-KR"/>
            </a:br>
            <a:br>
              <a:rPr kumimoji="1" lang="en-US" altLang="ko-Kore-KR"/>
            </a:br>
            <a:r>
              <a:rPr kumimoji="1" lang="ko-KR" altLang="en-US"/>
              <a:t>사용의 의미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5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18716-220B-8D40-B3BD-8EC313E3FBAA}"/>
              </a:ext>
            </a:extLst>
          </p:cNvPr>
          <p:cNvSpPr txBox="1"/>
          <p:nvPr/>
        </p:nvSpPr>
        <p:spPr>
          <a:xfrm>
            <a:off x="2668385" y="3013501"/>
            <a:ext cx="736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800"/>
              <a:t>예시로</a:t>
            </a:r>
            <a:r>
              <a:rPr kumimoji="1" lang="ko-KR" altLang="en-US" sz="4800"/>
              <a:t> 이해하기</a:t>
            </a:r>
            <a:endParaRPr kumimoji="1" lang="ko-Kore-KR" altLang="en-US" sz="4800"/>
          </a:p>
        </p:txBody>
      </p:sp>
    </p:spTree>
    <p:extLst>
      <p:ext uri="{BB962C8B-B14F-4D97-AF65-F5344CB8AC3E}">
        <p14:creationId xmlns:p14="http://schemas.microsoft.com/office/powerpoint/2010/main" val="198574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15085-4794-004F-AE4E-F3E60568F4C9}"/>
              </a:ext>
            </a:extLst>
          </p:cNvPr>
          <p:cNvSpPr/>
          <p:nvPr/>
        </p:nvSpPr>
        <p:spPr>
          <a:xfrm>
            <a:off x="453224" y="445273"/>
            <a:ext cx="1173877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D03BB-30B9-2246-AD2D-B1211FC681CA}"/>
              </a:ext>
            </a:extLst>
          </p:cNvPr>
          <p:cNvSpPr txBox="1"/>
          <p:nvPr/>
        </p:nvSpPr>
        <p:spPr>
          <a:xfrm>
            <a:off x="357809" y="63609"/>
            <a:ext cx="1163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hello.py</a:t>
            </a:r>
            <a:r>
              <a:rPr kumimoji="1" lang="ko-KR" altLang="en-US" sz="2000"/>
              <a:t> 파일의 </a:t>
            </a:r>
            <a:r>
              <a:rPr kumimoji="1" lang="en-US" altLang="ko-KR" sz="2000"/>
              <a:t>hello</a:t>
            </a:r>
            <a:r>
              <a:rPr kumimoji="1" lang="ko-KR" altLang="en-US" sz="2000"/>
              <a:t>함수와 </a:t>
            </a:r>
            <a:r>
              <a:rPr kumimoji="1" lang="en-US" altLang="ko-KR" sz="2000"/>
              <a:t>print</a:t>
            </a:r>
            <a:r>
              <a:rPr kumimoji="1" lang="ko-KR" altLang="en-US" sz="2000"/>
              <a:t>함수</a:t>
            </a:r>
            <a:endParaRPr kumimoji="1" lang="ko-Kore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ABFED-52EA-8F4A-B5CA-4699C183403F}"/>
              </a:ext>
            </a:extLst>
          </p:cNvPr>
          <p:cNvSpPr txBox="1"/>
          <p:nvPr/>
        </p:nvSpPr>
        <p:spPr>
          <a:xfrm>
            <a:off x="633046" y="586154"/>
            <a:ext cx="1135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hello.py</a:t>
            </a:r>
            <a:r>
              <a:rPr kumimoji="1" lang="ko-KR" altLang="en-US"/>
              <a:t> 파일은 </a:t>
            </a:r>
            <a:r>
              <a:rPr kumimoji="1" lang="en-US" altLang="ko-KR"/>
              <a:t>hello </a:t>
            </a:r>
            <a:r>
              <a:rPr kumimoji="1" lang="ko-KR" altLang="en-US"/>
              <a:t>함수를 정의하고 있으면서 동시에 </a:t>
            </a:r>
            <a:r>
              <a:rPr kumimoji="1" lang="en-US" altLang="ko-KR"/>
              <a:t>hello(‘batman’)</a:t>
            </a:r>
            <a:r>
              <a:rPr kumimoji="1" lang="ko-KR" altLang="en-US"/>
              <a:t>을 출력하는 코드를 담고 있다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54B65D-8DAC-EE4C-9490-61297DC9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4" y="1555750"/>
            <a:ext cx="4291315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F952EC-CD6C-5747-88BD-EB185027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6" y="1315411"/>
            <a:ext cx="4010981" cy="34654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F15085-4794-004F-AE4E-F3E60568F4C9}"/>
              </a:ext>
            </a:extLst>
          </p:cNvPr>
          <p:cNvSpPr/>
          <p:nvPr/>
        </p:nvSpPr>
        <p:spPr>
          <a:xfrm>
            <a:off x="453224" y="445273"/>
            <a:ext cx="1173877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D03BB-30B9-2246-AD2D-B1211FC681CA}"/>
              </a:ext>
            </a:extLst>
          </p:cNvPr>
          <p:cNvSpPr txBox="1"/>
          <p:nvPr/>
        </p:nvSpPr>
        <p:spPr>
          <a:xfrm>
            <a:off x="357809" y="63609"/>
            <a:ext cx="1163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/>
              <a:t>if__name__==“__main__”</a:t>
            </a:r>
            <a:r>
              <a:rPr kumimoji="1" lang="ko-KR" altLang="en-US" sz="2000"/>
              <a:t>의 필요성</a:t>
            </a:r>
            <a:endParaRPr kumimoji="1" lang="ko-Kore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E64A31-CC77-6945-AD10-3B048916BC1E}"/>
              </a:ext>
            </a:extLst>
          </p:cNvPr>
          <p:cNvSpPr/>
          <p:nvPr/>
        </p:nvSpPr>
        <p:spPr>
          <a:xfrm>
            <a:off x="574431" y="580036"/>
            <a:ext cx="11617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/>
              <a:t>index.py</a:t>
            </a:r>
            <a:r>
              <a:rPr kumimoji="1" lang="ko-KR" altLang="en-US"/>
              <a:t>에서 </a:t>
            </a:r>
            <a:r>
              <a:rPr kumimoji="1" lang="en-US" altLang="ko-KR"/>
              <a:t>hello</a:t>
            </a:r>
            <a:r>
              <a:rPr kumimoji="1" lang="ko-KR" altLang="en-US"/>
              <a:t>를 </a:t>
            </a:r>
            <a:r>
              <a:rPr kumimoji="1" lang="en-US" altLang="ko-KR"/>
              <a:t>import </a:t>
            </a:r>
            <a:r>
              <a:rPr kumimoji="1" lang="ko-KR" altLang="en-US"/>
              <a:t>해서 </a:t>
            </a:r>
            <a:r>
              <a:rPr kumimoji="1" lang="en-US" altLang="ko-KR"/>
              <a:t>hello</a:t>
            </a:r>
            <a:r>
              <a:rPr kumimoji="1" lang="ko-KR" altLang="en-US"/>
              <a:t> 함수를 사용해보면 </a:t>
            </a:r>
            <a:r>
              <a:rPr kumimoji="1" lang="en-US" altLang="ko-KR"/>
              <a:t>batman, </a:t>
            </a:r>
            <a:r>
              <a:rPr kumimoji="1" lang="ko-KR" altLang="en-US"/>
              <a:t>새로운 인풋</a:t>
            </a:r>
            <a:r>
              <a:rPr kumimoji="1" lang="en-US" altLang="ko-KR"/>
              <a:t>(aiden)</a:t>
            </a:r>
            <a:r>
              <a:rPr kumimoji="1" lang="ko-KR" altLang="en-US"/>
              <a:t>이 동시에 출력되서 나온다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그런데 </a:t>
            </a:r>
            <a:r>
              <a:rPr kumimoji="1" lang="en-US" altLang="ko-KR"/>
              <a:t>hello</a:t>
            </a:r>
            <a:r>
              <a:rPr kumimoji="1" lang="ko-KR" altLang="en-US"/>
              <a:t> 파일 안의 </a:t>
            </a:r>
            <a:r>
              <a:rPr kumimoji="1" lang="en-US" altLang="ko-KR"/>
              <a:t>hello </a:t>
            </a:r>
            <a:r>
              <a:rPr kumimoji="1" lang="ko-KR" altLang="en-US"/>
              <a:t>함수만 가져다 쓰고 싶다면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hello.py</a:t>
            </a:r>
            <a:r>
              <a:rPr kumimoji="1" lang="ko-KR" altLang="en-US"/>
              <a:t> 파일</a:t>
            </a:r>
            <a:r>
              <a:rPr kumimoji="1" lang="en-US" altLang="ko-KR"/>
              <a:t> </a:t>
            </a:r>
            <a:r>
              <a:rPr kumimoji="1" lang="ko-KR" altLang="en-US"/>
              <a:t>안에  </a:t>
            </a:r>
            <a:r>
              <a:rPr kumimoji="1" lang="en-US" altLang="ko-KR"/>
              <a:t>if__name__==“__main__”</a:t>
            </a:r>
            <a:r>
              <a:rPr kumimoji="1" lang="ko-KR" altLang="en-US"/>
              <a:t> 이 필요하다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940AFA-8EBA-F742-AB7C-B44F027DBB13}"/>
              </a:ext>
            </a:extLst>
          </p:cNvPr>
          <p:cNvSpPr/>
          <p:nvPr/>
        </p:nvSpPr>
        <p:spPr>
          <a:xfrm>
            <a:off x="882782" y="4436297"/>
            <a:ext cx="1075327" cy="320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7B8B6-F406-E042-B1B2-599655987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021" y="4329389"/>
            <a:ext cx="4584700" cy="2187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DB7E65-000E-5348-A348-689E7A6C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7" y="4951736"/>
            <a:ext cx="4584700" cy="1842655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161B74D0-3EAB-884C-A9D9-454FFAAAE9E5}"/>
              </a:ext>
            </a:extLst>
          </p:cNvPr>
          <p:cNvSpPr/>
          <p:nvPr/>
        </p:nvSpPr>
        <p:spPr>
          <a:xfrm>
            <a:off x="5774593" y="5106464"/>
            <a:ext cx="1008184" cy="63304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E5AF62-E006-1A44-B1C3-350871DF1FB7}"/>
              </a:ext>
            </a:extLst>
          </p:cNvPr>
          <p:cNvSpPr/>
          <p:nvPr/>
        </p:nvSpPr>
        <p:spPr>
          <a:xfrm>
            <a:off x="8038407" y="5739510"/>
            <a:ext cx="3042458" cy="711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44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15085-4794-004F-AE4E-F3E60568F4C9}"/>
              </a:ext>
            </a:extLst>
          </p:cNvPr>
          <p:cNvSpPr/>
          <p:nvPr/>
        </p:nvSpPr>
        <p:spPr>
          <a:xfrm>
            <a:off x="453224" y="445273"/>
            <a:ext cx="1173877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D03BB-30B9-2246-AD2D-B1211FC681CA}"/>
              </a:ext>
            </a:extLst>
          </p:cNvPr>
          <p:cNvSpPr txBox="1"/>
          <p:nvPr/>
        </p:nvSpPr>
        <p:spPr>
          <a:xfrm>
            <a:off x="357809" y="63609"/>
            <a:ext cx="1163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/>
              <a:t>hello.py</a:t>
            </a:r>
            <a:r>
              <a:rPr kumimoji="1" lang="ko-KR" altLang="en-US" sz="2000"/>
              <a:t> 파일의 </a:t>
            </a:r>
            <a:r>
              <a:rPr kumimoji="1" lang="en-US" altLang="ko-KR" sz="2000"/>
              <a:t>hello</a:t>
            </a:r>
            <a:r>
              <a:rPr kumimoji="1" lang="ko-KR" altLang="en-US" sz="2000"/>
              <a:t>함수만 </a:t>
            </a:r>
            <a:r>
              <a:rPr kumimoji="1" lang="en-US" altLang="ko-KR" sz="2000"/>
              <a:t>import</a:t>
            </a:r>
            <a:r>
              <a:rPr kumimoji="1" lang="ko-KR" altLang="en-US" sz="2000"/>
              <a:t>해서 사용하기</a:t>
            </a:r>
            <a:endParaRPr kumimoji="1" lang="ko-Kore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614FA-C753-454F-81B8-F3FA2C636DC5}"/>
              </a:ext>
            </a:extLst>
          </p:cNvPr>
          <p:cNvSpPr txBox="1"/>
          <p:nvPr/>
        </p:nvSpPr>
        <p:spPr>
          <a:xfrm>
            <a:off x="633046" y="586154"/>
            <a:ext cx="1135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import </a:t>
            </a:r>
            <a:r>
              <a:rPr kumimoji="1" lang="ko-Kore-KR" altLang="en-US"/>
              <a:t>한</a:t>
            </a:r>
            <a:r>
              <a:rPr kumimoji="1" lang="ko-KR" altLang="en-US"/>
              <a:t> 파이썬 파일</a:t>
            </a:r>
            <a:r>
              <a:rPr kumimoji="1" lang="en-US" altLang="ko-KR"/>
              <a:t>(hello)</a:t>
            </a:r>
            <a:r>
              <a:rPr kumimoji="1" lang="ko-KR" altLang="en-US"/>
              <a:t> 안의 </a:t>
            </a:r>
            <a:r>
              <a:rPr kumimoji="1" lang="en-US" altLang="ko-KR"/>
              <a:t>hello </a:t>
            </a:r>
            <a:r>
              <a:rPr kumimoji="1" lang="ko-KR" altLang="en-US"/>
              <a:t>함수만 가져다 쓰게 된다</a:t>
            </a:r>
            <a:r>
              <a:rPr kumimoji="1" lang="en-US" altLang="ko-KR"/>
              <a:t>.</a:t>
            </a:r>
          </a:p>
          <a:p>
            <a:r>
              <a:rPr kumimoji="1" lang="en-US" altLang="ko-KR"/>
              <a:t>(</a:t>
            </a:r>
            <a:r>
              <a:rPr kumimoji="1" lang="en-US" altLang="ko-Kore-KR"/>
              <a:t>if __name__==“__main__”</a:t>
            </a:r>
            <a:r>
              <a:rPr kumimoji="1" lang="ko-KR" altLang="en-US"/>
              <a:t> 안의 실행문은 무시한다</a:t>
            </a:r>
            <a:r>
              <a:rPr kumimoji="1" lang="en-US" altLang="ko-KR"/>
              <a:t>.)</a:t>
            </a:r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5279A8-81C0-F445-A1D7-44CC0F86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19" y="1707939"/>
            <a:ext cx="5819189" cy="29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18716-220B-8D40-B3BD-8EC313E3FBAA}"/>
              </a:ext>
            </a:extLst>
          </p:cNvPr>
          <p:cNvSpPr txBox="1"/>
          <p:nvPr/>
        </p:nvSpPr>
        <p:spPr>
          <a:xfrm>
            <a:off x="2668385" y="3013501"/>
            <a:ext cx="736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/>
              <a:t>원리</a:t>
            </a:r>
            <a:endParaRPr kumimoji="1" lang="ko-Kore-KR" altLang="en-US" sz="4800"/>
          </a:p>
        </p:txBody>
      </p:sp>
    </p:spTree>
    <p:extLst>
      <p:ext uri="{BB962C8B-B14F-4D97-AF65-F5344CB8AC3E}">
        <p14:creationId xmlns:p14="http://schemas.microsoft.com/office/powerpoint/2010/main" val="22101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F15085-4794-004F-AE4E-F3E60568F4C9}"/>
              </a:ext>
            </a:extLst>
          </p:cNvPr>
          <p:cNvSpPr/>
          <p:nvPr/>
        </p:nvSpPr>
        <p:spPr>
          <a:xfrm>
            <a:off x="453224" y="445273"/>
            <a:ext cx="11738776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D03BB-30B9-2246-AD2D-B1211FC681CA}"/>
              </a:ext>
            </a:extLst>
          </p:cNvPr>
          <p:cNvSpPr txBox="1"/>
          <p:nvPr/>
        </p:nvSpPr>
        <p:spPr>
          <a:xfrm>
            <a:off x="357809" y="63609"/>
            <a:ext cx="1163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/>
              <a:t>파이썬 파일들은 모두 만들어지면 </a:t>
            </a:r>
            <a:r>
              <a:rPr kumimoji="1" lang="en-US" altLang="ko-KR" sz="2000"/>
              <a:t>__name__</a:t>
            </a:r>
            <a:r>
              <a:rPr kumimoji="1" lang="ko-KR" altLang="en-US" sz="2000"/>
              <a:t>이 생긴다</a:t>
            </a:r>
            <a:endParaRPr kumimoji="1" lang="ko-Kore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6DAC1-1D2D-A64D-ABA0-A3A86AE9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0" y="2513321"/>
            <a:ext cx="4631469" cy="340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180D7-A3ED-3442-8CE0-CF38EA43864F}"/>
              </a:ext>
            </a:extLst>
          </p:cNvPr>
          <p:cNvSpPr txBox="1"/>
          <p:nvPr/>
        </p:nvSpPr>
        <p:spPr>
          <a:xfrm>
            <a:off x="633046" y="586154"/>
            <a:ext cx="1135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파일 안에서 </a:t>
            </a:r>
            <a:r>
              <a:rPr kumimoji="1" lang="en-US" altLang="ko-Kore-KR"/>
              <a:t>__name__ </a:t>
            </a:r>
            <a:r>
              <a:rPr kumimoji="1" lang="ko-KR" altLang="en-US"/>
              <a:t>은</a:t>
            </a:r>
            <a:r>
              <a:rPr kumimoji="1" lang="en-US" altLang="ko-Kore-KR"/>
              <a:t> “__main__”</a:t>
            </a:r>
            <a:r>
              <a:rPr kumimoji="1" lang="ko-KR" altLang="en-US"/>
              <a:t> 으로 정의된다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하지만 다른 파일에서 </a:t>
            </a:r>
            <a:r>
              <a:rPr kumimoji="1" lang="en-US" altLang="ko-KR"/>
              <a:t>import</a:t>
            </a:r>
            <a:r>
              <a:rPr kumimoji="1" lang="ko-KR" altLang="en-US"/>
              <a:t>되어서 사용될 때는 </a:t>
            </a:r>
            <a:r>
              <a:rPr kumimoji="1" lang="en-US" altLang="ko-KR"/>
              <a:t>-&gt;</a:t>
            </a:r>
            <a:r>
              <a:rPr kumimoji="1" lang="ko-KR" altLang="en-US"/>
              <a:t>   파일명</a:t>
            </a:r>
            <a:r>
              <a:rPr kumimoji="1" lang="en-US" altLang="ko-KR"/>
              <a:t>.__name__</a:t>
            </a:r>
            <a:r>
              <a:rPr kumimoji="1" lang="ko-KR" altLang="en-US"/>
              <a:t>은 </a:t>
            </a:r>
            <a:r>
              <a:rPr kumimoji="1" lang="en-US" altLang="ko-KR"/>
              <a:t>“</a:t>
            </a:r>
            <a:r>
              <a:rPr kumimoji="1" lang="ko-KR" altLang="en-US"/>
              <a:t>파일명</a:t>
            </a:r>
            <a:r>
              <a:rPr kumimoji="1" lang="en-US" altLang="ko-KR"/>
              <a:t>”</a:t>
            </a:r>
            <a:r>
              <a:rPr kumimoji="1" lang="ko-KR" altLang="en-US"/>
              <a:t>이 된다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7EB8A-C209-E446-8D3B-74AE2BB1A4E0}"/>
              </a:ext>
            </a:extLst>
          </p:cNvPr>
          <p:cNvSpPr txBox="1"/>
          <p:nvPr/>
        </p:nvSpPr>
        <p:spPr>
          <a:xfrm>
            <a:off x="750277" y="2117969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hello.py</a:t>
            </a:r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023573-276A-664E-B1CD-FCE7F9CF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11" y="2513320"/>
            <a:ext cx="5668725" cy="3401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8BF58E-79AA-C842-ABA9-9FDEC7D11669}"/>
              </a:ext>
            </a:extLst>
          </p:cNvPr>
          <p:cNvSpPr txBox="1"/>
          <p:nvPr/>
        </p:nvSpPr>
        <p:spPr>
          <a:xfrm>
            <a:off x="6365631" y="2117969"/>
            <a:ext cx="8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index.py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C22A93-746A-8E42-BD4D-2B8A706CE3A8}"/>
              </a:ext>
            </a:extLst>
          </p:cNvPr>
          <p:cNvSpPr/>
          <p:nvPr/>
        </p:nvSpPr>
        <p:spPr>
          <a:xfrm>
            <a:off x="6508865" y="5665585"/>
            <a:ext cx="648393" cy="248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8E68EE-99FE-C349-8DE0-75D86DC6E186}"/>
              </a:ext>
            </a:extLst>
          </p:cNvPr>
          <p:cNvSpPr/>
          <p:nvPr/>
        </p:nvSpPr>
        <p:spPr>
          <a:xfrm>
            <a:off x="842357" y="5726545"/>
            <a:ext cx="762000" cy="18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42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199</Words>
  <Application>Microsoft Macintosh PowerPoint</Application>
  <PresentationFormat>와이드스크린</PresentationFormat>
  <Paragraphs>20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if __name__ == “__main__”:  사용의 의미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초보자용 구글 애널리틱스</dc:title>
  <dc:creator>Donghwan Lee</dc:creator>
  <cp:lastModifiedBy>Donghwan Lee</cp:lastModifiedBy>
  <cp:revision>73</cp:revision>
  <dcterms:created xsi:type="dcterms:W3CDTF">2021-02-21T07:51:50Z</dcterms:created>
  <dcterms:modified xsi:type="dcterms:W3CDTF">2022-03-02T00:10:40Z</dcterms:modified>
</cp:coreProperties>
</file>