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0" r:id="rId3"/>
    <p:sldId id="291" r:id="rId4"/>
    <p:sldId id="293" r:id="rId5"/>
    <p:sldId id="292" r:id="rId6"/>
    <p:sldId id="295" r:id="rId7"/>
    <p:sldId id="294" r:id="rId8"/>
    <p:sldId id="257" r:id="rId9"/>
    <p:sldId id="258" r:id="rId10"/>
    <p:sldId id="286" r:id="rId11"/>
    <p:sldId id="287" r:id="rId12"/>
    <p:sldId id="288" r:id="rId13"/>
    <p:sldId id="268" r:id="rId14"/>
    <p:sldId id="284" r:id="rId15"/>
    <p:sldId id="285" r:id="rId16"/>
    <p:sldId id="289" r:id="rId17"/>
    <p:sldId id="264" r:id="rId18"/>
    <p:sldId id="28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E6C2-4EEE-4249-9325-7E65925076C0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BB17-DE4E-4339-B59E-9728E93D4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0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45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4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23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2BB17-DE4E-4339-B59E-9728E93D4C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2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7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26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78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4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8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7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7BB8-5807-40A8-A426-6FC4DFC5E037}" type="datetimeFigureOut">
              <a:rPr lang="zh-CN" altLang="en-US" smtClean="0"/>
              <a:t>2019/8/4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A7C03-6C44-47E7-A8C6-04C31E4E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0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9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8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779003" y="3221092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旅行社管理系统</a:t>
            </a:r>
          </a:p>
        </p:txBody>
      </p:sp>
      <p:sp>
        <p:nvSpPr>
          <p:cNvPr id="2" name="PA_矩形 1"/>
          <p:cNvSpPr/>
          <p:nvPr>
            <p:custDataLst>
              <p:tags r:id="rId1"/>
            </p:custDataLst>
          </p:nvPr>
        </p:nvSpPr>
        <p:spPr>
          <a:xfrm>
            <a:off x="4427112" y="1920854"/>
            <a:ext cx="1197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0804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116492C-358E-488B-ACF9-111542E9471A}"/>
              </a:ext>
            </a:extLst>
          </p:cNvPr>
          <p:cNvSpPr txBox="1"/>
          <p:nvPr/>
        </p:nvSpPr>
        <p:spPr>
          <a:xfrm>
            <a:off x="4477882" y="441664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组员：阮淑怡、胡枝欣、谭雯丽</a:t>
            </a:r>
          </a:p>
        </p:txBody>
      </p:sp>
    </p:spTree>
    <p:extLst>
      <p:ext uri="{BB962C8B-B14F-4D97-AF65-F5344CB8AC3E}">
        <p14:creationId xmlns:p14="http://schemas.microsoft.com/office/powerpoint/2010/main" val="22958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1" grpId="2" animBg="1"/>
      <p:bldP spid="41" grpId="0"/>
      <p:bldP spid="41" grpId="1"/>
      <p:bldP spid="2" grpId="0"/>
      <p:bldP spid="2" grpId="1"/>
      <p:bldP spid="2" grpId="2"/>
      <p:bldP spid="33" grpId="0"/>
      <p:bldP spid="3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7794" y="4745470"/>
            <a:ext cx="436728" cy="369332"/>
            <a:chOff x="627794" y="4745470"/>
            <a:chExt cx="436728" cy="369332"/>
          </a:xfrm>
        </p:grpSpPr>
        <p:sp>
          <p:nvSpPr>
            <p:cNvPr id="8" name="矩形 7"/>
            <p:cNvSpPr/>
            <p:nvPr/>
          </p:nvSpPr>
          <p:spPr>
            <a:xfrm>
              <a:off x="627794" y="4817660"/>
              <a:ext cx="436728" cy="245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9711" y="47454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32018" y="4560804"/>
            <a:ext cx="437723" cy="502515"/>
            <a:chOff x="1432018" y="4560804"/>
            <a:chExt cx="437723" cy="502515"/>
          </a:xfrm>
        </p:grpSpPr>
        <p:sp>
          <p:nvSpPr>
            <p:cNvPr id="7" name="矩形 6"/>
            <p:cNvSpPr/>
            <p:nvPr/>
          </p:nvSpPr>
          <p:spPr>
            <a:xfrm>
              <a:off x="1433013" y="4599296"/>
              <a:ext cx="436728" cy="464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32018" y="4560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38232" y="4055357"/>
            <a:ext cx="436728" cy="1007962"/>
            <a:chOff x="2238232" y="4055357"/>
            <a:chExt cx="436728" cy="1007962"/>
          </a:xfrm>
        </p:grpSpPr>
        <p:sp>
          <p:nvSpPr>
            <p:cNvPr id="6" name="矩形 5"/>
            <p:cNvSpPr/>
            <p:nvPr/>
          </p:nvSpPr>
          <p:spPr>
            <a:xfrm>
              <a:off x="2238232" y="4094328"/>
              <a:ext cx="436728" cy="968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7244" y="40553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43451" y="3287307"/>
            <a:ext cx="436728" cy="1776012"/>
            <a:chOff x="3043451" y="3287307"/>
            <a:chExt cx="436728" cy="1776012"/>
          </a:xfrm>
        </p:grpSpPr>
        <p:sp>
          <p:nvSpPr>
            <p:cNvPr id="5" name="矩形 4"/>
            <p:cNvSpPr/>
            <p:nvPr/>
          </p:nvSpPr>
          <p:spPr>
            <a:xfrm>
              <a:off x="3043451" y="3316406"/>
              <a:ext cx="436728" cy="1746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52285" y="3287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431928" y="5063319"/>
            <a:ext cx="32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7520" y="5094097"/>
            <a:ext cx="817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January</a:t>
            </a:r>
          </a:p>
        </p:txBody>
      </p:sp>
      <p:sp>
        <p:nvSpPr>
          <p:cNvPr id="17" name="矩形 16"/>
          <p:cNvSpPr/>
          <p:nvPr/>
        </p:nvSpPr>
        <p:spPr>
          <a:xfrm>
            <a:off x="1187260" y="5101811"/>
            <a:ext cx="920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February</a:t>
            </a:r>
          </a:p>
        </p:txBody>
      </p:sp>
      <p:sp>
        <p:nvSpPr>
          <p:cNvPr id="18" name="矩形 17"/>
          <p:cNvSpPr/>
          <p:nvPr/>
        </p:nvSpPr>
        <p:spPr>
          <a:xfrm>
            <a:off x="2104480" y="5108809"/>
            <a:ext cx="704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march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7940" y="510880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April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64F3D8-A9DE-45B6-9FB7-1CB50758EF94}"/>
              </a:ext>
            </a:extLst>
          </p:cNvPr>
          <p:cNvSpPr txBox="1"/>
          <p:nvPr/>
        </p:nvSpPr>
        <p:spPr>
          <a:xfrm>
            <a:off x="1207166" y="15823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1EF5C3-00F8-4D93-9044-481F4D49BDCD}"/>
              </a:ext>
            </a:extLst>
          </p:cNvPr>
          <p:cNvSpPr txBox="1"/>
          <p:nvPr/>
        </p:nvSpPr>
        <p:spPr>
          <a:xfrm>
            <a:off x="1439872" y="2113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预约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C4C851C-95DC-4414-B9F9-3E0E13971031}"/>
              </a:ext>
            </a:extLst>
          </p:cNvPr>
          <p:cNvCxnSpPr/>
          <p:nvPr/>
        </p:nvCxnSpPr>
        <p:spPr>
          <a:xfrm>
            <a:off x="1368305" y="2774899"/>
            <a:ext cx="993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BAA4894-D0C5-4DBA-88AA-40202A79FE60}"/>
              </a:ext>
            </a:extLst>
          </p:cNvPr>
          <p:cNvSpPr/>
          <p:nvPr/>
        </p:nvSpPr>
        <p:spPr>
          <a:xfrm>
            <a:off x="4823262" y="794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7" algn="ctr"/>
            <a:r>
              <a:rPr lang="en-US" altLang="zh-CN" b="1" dirty="0"/>
              <a:t>				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D05AB6-60F4-4016-A9E3-356EAF0BFE21}"/>
              </a:ext>
            </a:extLst>
          </p:cNvPr>
          <p:cNvSpPr/>
          <p:nvPr/>
        </p:nvSpPr>
        <p:spPr>
          <a:xfrm>
            <a:off x="5537087" y="946827"/>
            <a:ext cx="47597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/>
              <a:t>预约旅行项目功能</a:t>
            </a:r>
          </a:p>
          <a:p>
            <a:pPr algn="ctr"/>
            <a:r>
              <a:rPr lang="zh-CN" altLang="en-US" sz="2000" b="1" dirty="0"/>
              <a:t>用户登录</a:t>
            </a:r>
          </a:p>
          <a:p>
            <a:pPr algn="ctr"/>
            <a:r>
              <a:rPr lang="zh-CN" altLang="en-US" sz="2000" b="1" dirty="0"/>
              <a:t>     |</a:t>
            </a:r>
          </a:p>
          <a:p>
            <a:pPr algn="ctr"/>
            <a:r>
              <a:rPr lang="zh-CN" altLang="en-US" sz="2000" b="1" dirty="0"/>
              <a:t> 搜索目的地（收集搜索热度）</a:t>
            </a:r>
          </a:p>
          <a:p>
            <a:pPr algn="ctr"/>
            <a:r>
              <a:rPr lang="zh-CN" altLang="en-US" sz="2000" b="1" dirty="0"/>
              <a:t>     |</a:t>
            </a:r>
          </a:p>
          <a:p>
            <a:pPr algn="ctr"/>
            <a:r>
              <a:rPr lang="zh-CN" altLang="en-US" sz="2000" b="1" dirty="0"/>
              <a:t>  旅游项目（类别：自由行，跟团）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           </a:t>
            </a:r>
            <a:r>
              <a:rPr lang="zh-CN" altLang="en-US" sz="2000" b="1" dirty="0"/>
              <a:t>（无导游，有导游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不同功能）</a:t>
            </a:r>
          </a:p>
          <a:p>
            <a:pPr algn="ctr"/>
            <a:r>
              <a:rPr lang="zh-CN" altLang="en-US" sz="2000" b="1" dirty="0"/>
              <a:t>     |</a:t>
            </a:r>
          </a:p>
          <a:p>
            <a:pPr algn="ctr"/>
            <a:r>
              <a:rPr lang="zh-CN" altLang="en-US" sz="2000" b="1" dirty="0"/>
              <a:t> 用户预约信息--插入到预约表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（用户查询订单，状态为预约中）</a:t>
            </a:r>
          </a:p>
          <a:p>
            <a:pPr algn="ctr"/>
            <a:r>
              <a:rPr lang="zh-CN" altLang="en-US" sz="2000" b="1" dirty="0"/>
              <a:t>     |</a:t>
            </a:r>
          </a:p>
          <a:p>
            <a:pPr algn="ctr"/>
            <a:r>
              <a:rPr lang="zh-CN" altLang="en-US" sz="2000" b="1" dirty="0"/>
              <a:t> 预约成功/失败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（根据参团人数决定）</a:t>
            </a:r>
          </a:p>
        </p:txBody>
      </p:sp>
    </p:spTree>
    <p:extLst>
      <p:ext uri="{BB962C8B-B14F-4D97-AF65-F5344CB8AC3E}">
        <p14:creationId xmlns:p14="http://schemas.microsoft.com/office/powerpoint/2010/main" val="4024505872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7" y="1094782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9809" y="2404654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3669" y="28729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302363" y="2697041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59504" y="2165069"/>
            <a:ext cx="622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负责人实现功能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31566" y="2872955"/>
            <a:ext cx="2012089" cy="1659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审核项目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改变项目状态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选择导游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激活项目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291024053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7" y="1094782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9809" y="2404654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3669" y="28729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302363" y="2697041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59503" y="2165069"/>
            <a:ext cx="5946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导游实现功能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31566" y="2872955"/>
            <a:ext cx="2525050" cy="85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查看负责项目信息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查看跟团人员信息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388908606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27794" y="4745470"/>
            <a:ext cx="436728" cy="369332"/>
            <a:chOff x="627794" y="4745470"/>
            <a:chExt cx="436728" cy="369332"/>
          </a:xfrm>
        </p:grpSpPr>
        <p:sp>
          <p:nvSpPr>
            <p:cNvPr id="8" name="矩形 7"/>
            <p:cNvSpPr/>
            <p:nvPr/>
          </p:nvSpPr>
          <p:spPr>
            <a:xfrm>
              <a:off x="627794" y="4817660"/>
              <a:ext cx="436728" cy="245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9711" y="47454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32018" y="4560804"/>
            <a:ext cx="437723" cy="502515"/>
            <a:chOff x="1432018" y="4560804"/>
            <a:chExt cx="437723" cy="502515"/>
          </a:xfrm>
        </p:grpSpPr>
        <p:sp>
          <p:nvSpPr>
            <p:cNvPr id="7" name="矩形 6"/>
            <p:cNvSpPr/>
            <p:nvPr/>
          </p:nvSpPr>
          <p:spPr>
            <a:xfrm>
              <a:off x="1433013" y="4599296"/>
              <a:ext cx="436728" cy="464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32018" y="4560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38232" y="4055357"/>
            <a:ext cx="436728" cy="1007962"/>
            <a:chOff x="2238232" y="4055357"/>
            <a:chExt cx="436728" cy="1007962"/>
          </a:xfrm>
        </p:grpSpPr>
        <p:sp>
          <p:nvSpPr>
            <p:cNvPr id="6" name="矩形 5"/>
            <p:cNvSpPr/>
            <p:nvPr/>
          </p:nvSpPr>
          <p:spPr>
            <a:xfrm>
              <a:off x="2238232" y="4094328"/>
              <a:ext cx="436728" cy="968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7244" y="40553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43451" y="3287307"/>
            <a:ext cx="436728" cy="1776012"/>
            <a:chOff x="3043451" y="3287307"/>
            <a:chExt cx="436728" cy="1776012"/>
          </a:xfrm>
        </p:grpSpPr>
        <p:sp>
          <p:nvSpPr>
            <p:cNvPr id="5" name="矩形 4"/>
            <p:cNvSpPr/>
            <p:nvPr/>
          </p:nvSpPr>
          <p:spPr>
            <a:xfrm>
              <a:off x="3043451" y="3316406"/>
              <a:ext cx="436728" cy="1746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52285" y="3287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431928" y="5063319"/>
            <a:ext cx="32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7520" y="5094097"/>
            <a:ext cx="817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January</a:t>
            </a:r>
          </a:p>
        </p:txBody>
      </p:sp>
      <p:sp>
        <p:nvSpPr>
          <p:cNvPr id="17" name="矩形 16"/>
          <p:cNvSpPr/>
          <p:nvPr/>
        </p:nvSpPr>
        <p:spPr>
          <a:xfrm>
            <a:off x="1187260" y="5101811"/>
            <a:ext cx="920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February</a:t>
            </a:r>
          </a:p>
        </p:txBody>
      </p:sp>
      <p:sp>
        <p:nvSpPr>
          <p:cNvPr id="18" name="矩形 17"/>
          <p:cNvSpPr/>
          <p:nvPr/>
        </p:nvSpPr>
        <p:spPr>
          <a:xfrm>
            <a:off x="2104480" y="5108809"/>
            <a:ext cx="704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march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7940" y="510880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April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64F3D8-A9DE-45B6-9FB7-1CB50758EF94}"/>
              </a:ext>
            </a:extLst>
          </p:cNvPr>
          <p:cNvSpPr txBox="1"/>
          <p:nvPr/>
        </p:nvSpPr>
        <p:spPr>
          <a:xfrm>
            <a:off x="1207166" y="15823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第二步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1EF5C3-00F8-4D93-9044-481F4D49BDCD}"/>
              </a:ext>
            </a:extLst>
          </p:cNvPr>
          <p:cNvSpPr txBox="1"/>
          <p:nvPr/>
        </p:nvSpPr>
        <p:spPr>
          <a:xfrm>
            <a:off x="1439872" y="21139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审核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C4C851C-95DC-4414-B9F9-3E0E13971031}"/>
              </a:ext>
            </a:extLst>
          </p:cNvPr>
          <p:cNvCxnSpPr/>
          <p:nvPr/>
        </p:nvCxnSpPr>
        <p:spPr>
          <a:xfrm>
            <a:off x="1368305" y="2774899"/>
            <a:ext cx="993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BAA4894-D0C5-4DBA-88AA-40202A79FE60}"/>
              </a:ext>
            </a:extLst>
          </p:cNvPr>
          <p:cNvSpPr/>
          <p:nvPr/>
        </p:nvSpPr>
        <p:spPr>
          <a:xfrm>
            <a:off x="4823262" y="794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7" algn="ctr"/>
            <a:r>
              <a:rPr lang="en-US" altLang="zh-CN" b="1" dirty="0"/>
              <a:t>				</a:t>
            </a:r>
            <a:endParaRPr lang="zh-CN" altLang="en-US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FD2B83D-CE62-49DC-8E35-66BF89DCDCCC}"/>
              </a:ext>
            </a:extLst>
          </p:cNvPr>
          <p:cNvSpPr/>
          <p:nvPr/>
        </p:nvSpPr>
        <p:spPr>
          <a:xfrm>
            <a:off x="5014435" y="594422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	     选择负责人</a:t>
            </a:r>
          </a:p>
          <a:p>
            <a:r>
              <a:rPr lang="zh-CN" altLang="en-US" b="1" dirty="0"/>
              <a:t>自由行---审核----------通过</a:t>
            </a:r>
          </a:p>
          <a:p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跟团</a:t>
            </a:r>
            <a:r>
              <a:rPr lang="zh-CN" altLang="en-US" b="1" dirty="0"/>
              <a:t>：（有报名截止时间）</a:t>
            </a:r>
          </a:p>
          <a:p>
            <a:r>
              <a:rPr lang="zh-CN" altLang="en-US" b="1" dirty="0"/>
              <a:t>负责人负责这个旅游项目</a:t>
            </a:r>
          </a:p>
          <a:p>
            <a:r>
              <a:rPr lang="zh-CN" altLang="en-US" b="1" dirty="0"/>
              <a:t>至少多少人，至多多少人</a:t>
            </a:r>
          </a:p>
          <a:p>
            <a:endParaRPr lang="zh-CN" altLang="en-US" b="1" dirty="0"/>
          </a:p>
          <a:p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    够人的话</a:t>
            </a:r>
            <a:r>
              <a:rPr lang="zh-CN" altLang="en-US" b="1" dirty="0"/>
              <a:t>：负责人选择导游，改变用户页面的报名状态</a:t>
            </a:r>
          </a:p>
          <a:p>
            <a:r>
              <a:rPr lang="zh-CN" altLang="en-US" b="1" dirty="0"/>
              <a:t>            把预约表信息插入到用户信息表</a:t>
            </a:r>
          </a:p>
          <a:p>
            <a:endParaRPr lang="zh-CN" altLang="en-US" b="1" dirty="0">
              <a:highlight>
                <a:srgbClr val="FF0000"/>
              </a:highlight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截止之后</a:t>
            </a:r>
            <a:r>
              <a:rPr lang="zh-CN" altLang="en-US" b="1" dirty="0"/>
              <a:t>：  </a:t>
            </a:r>
            <a:r>
              <a:rPr lang="zh-CN" altLang="en-US" b="1" dirty="0">
                <a:solidFill>
                  <a:srgbClr val="FF0000"/>
                </a:solidFill>
              </a:rPr>
              <a:t>不够人的话</a:t>
            </a:r>
            <a:r>
              <a:rPr lang="zh-CN" altLang="en-US" b="1" dirty="0"/>
              <a:t>：推迟时间，更新项目的状态active-noactive(1-2)，</a:t>
            </a:r>
          </a:p>
          <a:p>
            <a:r>
              <a:rPr lang="zh-CN" altLang="en-US" b="1" dirty="0"/>
              <a:t>	    再次推出项目就改变项目的状态并改变项目的截止时间</a:t>
            </a:r>
          </a:p>
          <a:p>
            <a:endParaRPr lang="zh-CN" altLang="en-US" b="1" dirty="0"/>
          </a:p>
          <a:p>
            <a:r>
              <a:rPr lang="zh-CN" altLang="en-US" b="1" dirty="0"/>
              <a:t> 	    没有人报名的话，把项目信息插入到历史记录表（够三次，删除旅游项目） </a:t>
            </a:r>
          </a:p>
        </p:txBody>
      </p:sp>
    </p:spTree>
    <p:extLst>
      <p:ext uri="{BB962C8B-B14F-4D97-AF65-F5344CB8AC3E}">
        <p14:creationId xmlns:p14="http://schemas.microsoft.com/office/powerpoint/2010/main" val="1209669518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27794" y="4745470"/>
            <a:ext cx="436728" cy="369332"/>
            <a:chOff x="627794" y="4745470"/>
            <a:chExt cx="436728" cy="369332"/>
          </a:xfrm>
        </p:grpSpPr>
        <p:sp>
          <p:nvSpPr>
            <p:cNvPr id="8" name="矩形 7"/>
            <p:cNvSpPr/>
            <p:nvPr/>
          </p:nvSpPr>
          <p:spPr>
            <a:xfrm>
              <a:off x="627794" y="4817660"/>
              <a:ext cx="436728" cy="245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9711" y="47454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32018" y="4560804"/>
            <a:ext cx="437723" cy="502515"/>
            <a:chOff x="1432018" y="4560804"/>
            <a:chExt cx="437723" cy="502515"/>
          </a:xfrm>
        </p:grpSpPr>
        <p:sp>
          <p:nvSpPr>
            <p:cNvPr id="7" name="矩形 6"/>
            <p:cNvSpPr/>
            <p:nvPr/>
          </p:nvSpPr>
          <p:spPr>
            <a:xfrm>
              <a:off x="1433013" y="4599296"/>
              <a:ext cx="436728" cy="464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32018" y="4560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38232" y="4055357"/>
            <a:ext cx="436728" cy="1007962"/>
            <a:chOff x="2238232" y="4055357"/>
            <a:chExt cx="436728" cy="1007962"/>
          </a:xfrm>
        </p:grpSpPr>
        <p:sp>
          <p:nvSpPr>
            <p:cNvPr id="6" name="矩形 5"/>
            <p:cNvSpPr/>
            <p:nvPr/>
          </p:nvSpPr>
          <p:spPr>
            <a:xfrm>
              <a:off x="2238232" y="4094328"/>
              <a:ext cx="436728" cy="968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7244" y="40553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43451" y="3287307"/>
            <a:ext cx="436728" cy="1776012"/>
            <a:chOff x="3043451" y="3287307"/>
            <a:chExt cx="436728" cy="1776012"/>
          </a:xfrm>
        </p:grpSpPr>
        <p:sp>
          <p:nvSpPr>
            <p:cNvPr id="5" name="矩形 4"/>
            <p:cNvSpPr/>
            <p:nvPr/>
          </p:nvSpPr>
          <p:spPr>
            <a:xfrm>
              <a:off x="3043451" y="3316406"/>
              <a:ext cx="436728" cy="1746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52285" y="3287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431928" y="5063319"/>
            <a:ext cx="32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7520" y="5094097"/>
            <a:ext cx="817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January</a:t>
            </a:r>
          </a:p>
        </p:txBody>
      </p:sp>
      <p:sp>
        <p:nvSpPr>
          <p:cNvPr id="17" name="矩形 16"/>
          <p:cNvSpPr/>
          <p:nvPr/>
        </p:nvSpPr>
        <p:spPr>
          <a:xfrm>
            <a:off x="1187260" y="5101811"/>
            <a:ext cx="920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February</a:t>
            </a:r>
          </a:p>
        </p:txBody>
      </p:sp>
      <p:sp>
        <p:nvSpPr>
          <p:cNvPr id="18" name="矩形 17"/>
          <p:cNvSpPr/>
          <p:nvPr/>
        </p:nvSpPr>
        <p:spPr>
          <a:xfrm>
            <a:off x="2104480" y="5108809"/>
            <a:ext cx="704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march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7940" y="510880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April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64F3D8-A9DE-45B6-9FB7-1CB50758EF94}"/>
              </a:ext>
            </a:extLst>
          </p:cNvPr>
          <p:cNvSpPr txBox="1"/>
          <p:nvPr/>
        </p:nvSpPr>
        <p:spPr>
          <a:xfrm>
            <a:off x="1207166" y="15823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第三步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1EF5C3-00F8-4D93-9044-481F4D49BDCD}"/>
              </a:ext>
            </a:extLst>
          </p:cNvPr>
          <p:cNvSpPr txBox="1"/>
          <p:nvPr/>
        </p:nvSpPr>
        <p:spPr>
          <a:xfrm>
            <a:off x="1161067" y="2087660"/>
            <a:ext cx="18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当项目发起后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C4C851C-95DC-4414-B9F9-3E0E13971031}"/>
              </a:ext>
            </a:extLst>
          </p:cNvPr>
          <p:cNvCxnSpPr/>
          <p:nvPr/>
        </p:nvCxnSpPr>
        <p:spPr>
          <a:xfrm>
            <a:off x="1419224" y="2456992"/>
            <a:ext cx="993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73918930-E6FE-4F87-B51E-FDD28BA16BD0}"/>
              </a:ext>
            </a:extLst>
          </p:cNvPr>
          <p:cNvSpPr/>
          <p:nvPr/>
        </p:nvSpPr>
        <p:spPr>
          <a:xfrm>
            <a:off x="5046787" y="12437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每个旅游项目顺利进行，</a:t>
            </a:r>
          </a:p>
          <a:p>
            <a:r>
              <a:rPr lang="zh-CN" altLang="en-US" b="1" dirty="0"/>
              <a:t>计算每个项目的利润，（手续费）*（非vip人数）+</a:t>
            </a:r>
          </a:p>
          <a:p>
            <a:r>
              <a:rPr lang="zh-CN" altLang="en-US" b="1" dirty="0"/>
              <a:t>（个人成本+住房费用+手续费）*（vip人数）0.9-（个人成本+住房费用），更新计算旅游社的资产</a:t>
            </a:r>
          </a:p>
        </p:txBody>
      </p:sp>
    </p:spTree>
    <p:extLst>
      <p:ext uri="{BB962C8B-B14F-4D97-AF65-F5344CB8AC3E}">
        <p14:creationId xmlns:p14="http://schemas.microsoft.com/office/powerpoint/2010/main" val="1071597400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4097215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27794" y="4745470"/>
            <a:ext cx="436728" cy="369332"/>
            <a:chOff x="627794" y="4745470"/>
            <a:chExt cx="436728" cy="369332"/>
          </a:xfrm>
        </p:grpSpPr>
        <p:sp>
          <p:nvSpPr>
            <p:cNvPr id="8" name="矩形 7"/>
            <p:cNvSpPr/>
            <p:nvPr/>
          </p:nvSpPr>
          <p:spPr>
            <a:xfrm>
              <a:off x="627794" y="4817660"/>
              <a:ext cx="436728" cy="245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9711" y="474547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17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32018" y="4560804"/>
            <a:ext cx="437723" cy="502515"/>
            <a:chOff x="1432018" y="4560804"/>
            <a:chExt cx="437723" cy="502515"/>
          </a:xfrm>
        </p:grpSpPr>
        <p:sp>
          <p:nvSpPr>
            <p:cNvPr id="7" name="矩形 6"/>
            <p:cNvSpPr/>
            <p:nvPr/>
          </p:nvSpPr>
          <p:spPr>
            <a:xfrm>
              <a:off x="1433013" y="4599296"/>
              <a:ext cx="436728" cy="4640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32018" y="4560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25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238232" y="4055357"/>
            <a:ext cx="436728" cy="1007962"/>
            <a:chOff x="2238232" y="4055357"/>
            <a:chExt cx="436728" cy="1007962"/>
          </a:xfrm>
        </p:grpSpPr>
        <p:sp>
          <p:nvSpPr>
            <p:cNvPr id="6" name="矩形 5"/>
            <p:cNvSpPr/>
            <p:nvPr/>
          </p:nvSpPr>
          <p:spPr>
            <a:xfrm>
              <a:off x="2238232" y="4094328"/>
              <a:ext cx="436728" cy="968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7244" y="40553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043451" y="3287307"/>
            <a:ext cx="436728" cy="1776012"/>
            <a:chOff x="3043451" y="3287307"/>
            <a:chExt cx="436728" cy="1776012"/>
          </a:xfrm>
        </p:grpSpPr>
        <p:sp>
          <p:nvSpPr>
            <p:cNvPr id="5" name="矩形 4"/>
            <p:cNvSpPr/>
            <p:nvPr/>
          </p:nvSpPr>
          <p:spPr>
            <a:xfrm>
              <a:off x="3043451" y="3316406"/>
              <a:ext cx="436728" cy="1746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52285" y="32873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431928" y="5063319"/>
            <a:ext cx="32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7520" y="5094097"/>
            <a:ext cx="817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January</a:t>
            </a:r>
          </a:p>
        </p:txBody>
      </p:sp>
      <p:sp>
        <p:nvSpPr>
          <p:cNvPr id="17" name="矩形 16"/>
          <p:cNvSpPr/>
          <p:nvPr/>
        </p:nvSpPr>
        <p:spPr>
          <a:xfrm>
            <a:off x="1187260" y="5101811"/>
            <a:ext cx="920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</a:rPr>
              <a:t>February</a:t>
            </a:r>
          </a:p>
        </p:txBody>
      </p:sp>
      <p:sp>
        <p:nvSpPr>
          <p:cNvPr id="18" name="矩形 17"/>
          <p:cNvSpPr/>
          <p:nvPr/>
        </p:nvSpPr>
        <p:spPr>
          <a:xfrm>
            <a:off x="2104480" y="5108809"/>
            <a:ext cx="704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march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37940" y="5108809"/>
            <a:ext cx="567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</a:rPr>
              <a:t>April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364F3D8-A9DE-45B6-9FB7-1CB50758EF94}"/>
              </a:ext>
            </a:extLst>
          </p:cNvPr>
          <p:cNvSpPr txBox="1"/>
          <p:nvPr/>
        </p:nvSpPr>
        <p:spPr>
          <a:xfrm>
            <a:off x="1207166" y="15823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第四步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F1EF5C3-00F8-4D93-9044-481F4D49BDCD}"/>
              </a:ext>
            </a:extLst>
          </p:cNvPr>
          <p:cNvSpPr txBox="1"/>
          <p:nvPr/>
        </p:nvSpPr>
        <p:spPr>
          <a:xfrm>
            <a:off x="1161067" y="2087660"/>
            <a:ext cx="18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当项目结束后</a:t>
            </a: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C4C851C-95DC-4414-B9F9-3E0E13971031}"/>
              </a:ext>
            </a:extLst>
          </p:cNvPr>
          <p:cNvCxnSpPr/>
          <p:nvPr/>
        </p:nvCxnSpPr>
        <p:spPr>
          <a:xfrm>
            <a:off x="1419224" y="2456992"/>
            <a:ext cx="9930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FFBC7F7-A600-4192-8BD3-1151B88E10F2}"/>
              </a:ext>
            </a:extLst>
          </p:cNvPr>
          <p:cNvSpPr/>
          <p:nvPr/>
        </p:nvSpPr>
        <p:spPr>
          <a:xfrm>
            <a:off x="5405438" y="9796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清空预约表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重启项目</a:t>
            </a:r>
          </a:p>
        </p:txBody>
      </p:sp>
    </p:spTree>
    <p:extLst>
      <p:ext uri="{BB962C8B-B14F-4D97-AF65-F5344CB8AC3E}">
        <p14:creationId xmlns:p14="http://schemas.microsoft.com/office/powerpoint/2010/main" val="1217382049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4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2" presetClass="entr" presetSubtype="4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2" presetClass="entr" presetSubtype="4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5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16" grpId="0"/>
          <p:bldP spid="17" grpId="0"/>
          <p:bldP spid="18" grpId="0"/>
          <p:bldP spid="19" grpId="0"/>
          <p:bldP spid="57" grpId="0"/>
          <p:bldP spid="5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7" y="1094782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9809" y="2404654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3669" y="28729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302363" y="2697041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56454" y="1436200"/>
            <a:ext cx="5448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经理实现功能（小组）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816865" y="2270526"/>
            <a:ext cx="2781531" cy="286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增加项目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添加员工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辞退员工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挂起项目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修改权限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修改财务表（成本）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。。。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148410684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3" y="805997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71891" y="24515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j-lt"/>
              </a:rPr>
              <a:t>其它功能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A0A03F-AB63-49DB-9EA4-81F69F2F46BC}"/>
              </a:ext>
            </a:extLst>
          </p:cNvPr>
          <p:cNvSpPr/>
          <p:nvPr/>
        </p:nvSpPr>
        <p:spPr>
          <a:xfrm>
            <a:off x="5405438" y="97966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员工升职情况</a:t>
            </a:r>
            <a:r>
              <a:rPr lang="en-US" altLang="zh-CN" b="1" dirty="0"/>
              <a:t>---------</a:t>
            </a:r>
            <a:r>
              <a:rPr lang="zh-CN" altLang="en-US" b="1" dirty="0"/>
              <a:t>改权限、职称、职工号</a:t>
            </a:r>
            <a:endParaRPr lang="en-US" altLang="zh-CN" b="1" dirty="0"/>
          </a:p>
          <a:p>
            <a:r>
              <a:rPr lang="zh-CN" altLang="en-US" b="1" dirty="0"/>
              <a:t>员工辞职情况</a:t>
            </a:r>
            <a:r>
              <a:rPr lang="en-US" altLang="zh-CN" b="1" dirty="0"/>
              <a:t>———</a:t>
            </a:r>
            <a:r>
              <a:rPr lang="zh-CN" altLang="en-US" b="1" dirty="0"/>
              <a:t>删除工资信息、更改正在负责的工作负责人、把权限降为普通用户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用户注销</a:t>
            </a:r>
            <a:r>
              <a:rPr lang="en-US" altLang="zh-CN" b="1" dirty="0"/>
              <a:t>——</a:t>
            </a:r>
            <a:r>
              <a:rPr lang="zh-CN" altLang="en-US" b="1" dirty="0"/>
              <a:t>删除相关信息</a:t>
            </a:r>
            <a:endParaRPr lang="en-US" altLang="zh-CN" b="1" dirty="0"/>
          </a:p>
          <a:p>
            <a:r>
              <a:rPr lang="zh-CN" altLang="en-US" b="1" dirty="0"/>
              <a:t>用户更改手机号</a:t>
            </a:r>
            <a:r>
              <a:rPr lang="en-US" altLang="zh-CN" b="1" dirty="0"/>
              <a:t>——</a:t>
            </a:r>
            <a:r>
              <a:rPr lang="zh-CN" altLang="en-US" b="1" dirty="0"/>
              <a:t>同步更改信息表预约表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热词搜索度：决定项目的添加</a:t>
            </a:r>
            <a:endParaRPr lang="en-US" altLang="zh-CN" b="1" dirty="0"/>
          </a:p>
          <a:p>
            <a:r>
              <a:rPr lang="zh-CN" altLang="en-US" b="1" dirty="0"/>
              <a:t>根据用户搜索某个目的地的热度--增加项目</a:t>
            </a:r>
          </a:p>
          <a:p>
            <a:r>
              <a:rPr lang="zh-CN" altLang="en-US" b="1" dirty="0"/>
              <a:t>当某个目的地的次数大于10时，增加项目</a:t>
            </a:r>
          </a:p>
          <a:p>
            <a:endParaRPr lang="en-US" altLang="zh-CN" b="1" dirty="0"/>
          </a:p>
          <a:p>
            <a:r>
              <a:rPr lang="zh-CN" altLang="en-US" b="1" dirty="0"/>
              <a:t>用户报名成功之后插入到用户信息表，下次用户再登陆就打9折</a:t>
            </a:r>
          </a:p>
          <a:p>
            <a:endParaRPr lang="zh-CN" altLang="en-US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234314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  <p:bldP spid="6" grpId="0"/>
          <p:bldP spid="7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00" y="794874"/>
            <a:ext cx="5017182" cy="494500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92313" y="1054074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48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4477" y="160432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0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819" y="19510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36872" y="2007298"/>
            <a:ext cx="546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>
                <a:solidFill>
                  <a:schemeClr val="bg1">
                    <a:lumMod val="7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7</a:t>
            </a:r>
            <a:endParaRPr lang="zh-CN" altLang="en-US" sz="6000" b="1" dirty="0">
              <a:solidFill>
                <a:schemeClr val="bg1">
                  <a:lumMod val="75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AutoShape 34"/>
          <p:cNvSpPr>
            <a:spLocks noChangeAspect="1" noChangeArrowheads="1" noTextEdit="1"/>
          </p:cNvSpPr>
          <p:nvPr/>
        </p:nvSpPr>
        <p:spPr bwMode="auto">
          <a:xfrm>
            <a:off x="1157288" y="128588"/>
            <a:ext cx="52990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36"/>
          <p:cNvSpPr>
            <a:spLocks/>
          </p:cNvSpPr>
          <p:nvPr/>
        </p:nvSpPr>
        <p:spPr bwMode="auto">
          <a:xfrm>
            <a:off x="771526" y="60326"/>
            <a:ext cx="6002338" cy="4419600"/>
          </a:xfrm>
          <a:custGeom>
            <a:avLst/>
            <a:gdLst>
              <a:gd name="T0" fmla="*/ 410 w 1478"/>
              <a:gd name="T1" fmla="*/ 1046 h 1090"/>
              <a:gd name="T2" fmla="*/ 118 w 1478"/>
              <a:gd name="T3" fmla="*/ 624 h 1090"/>
              <a:gd name="T4" fmla="*/ 754 w 1478"/>
              <a:gd name="T5" fmla="*/ 20 h 1090"/>
              <a:gd name="T6" fmla="*/ 1374 w 1478"/>
              <a:gd name="T7" fmla="*/ 502 h 1090"/>
              <a:gd name="T8" fmla="*/ 982 w 1478"/>
              <a:gd name="T9" fmla="*/ 1046 h 1090"/>
              <a:gd name="T10" fmla="*/ 410 w 1478"/>
              <a:gd name="T11" fmla="*/ 1046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090">
                <a:moveTo>
                  <a:pt x="410" y="1046"/>
                </a:moveTo>
                <a:cubicBezTo>
                  <a:pt x="410" y="1046"/>
                  <a:pt x="0" y="1016"/>
                  <a:pt x="118" y="624"/>
                </a:cubicBezTo>
                <a:cubicBezTo>
                  <a:pt x="236" y="232"/>
                  <a:pt x="482" y="0"/>
                  <a:pt x="754" y="20"/>
                </a:cubicBezTo>
                <a:cubicBezTo>
                  <a:pt x="1026" y="40"/>
                  <a:pt x="1270" y="144"/>
                  <a:pt x="1374" y="502"/>
                </a:cubicBezTo>
                <a:cubicBezTo>
                  <a:pt x="1478" y="860"/>
                  <a:pt x="1264" y="1002"/>
                  <a:pt x="982" y="1046"/>
                </a:cubicBezTo>
                <a:cubicBezTo>
                  <a:pt x="700" y="1090"/>
                  <a:pt x="410" y="1046"/>
                  <a:pt x="410" y="1046"/>
                </a:cubicBezTo>
                <a:close/>
              </a:path>
            </a:pathLst>
          </a:custGeom>
          <a:noFill/>
          <a:ln w="4763" cap="flat">
            <a:solidFill>
              <a:srgbClr val="EAEAE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7"/>
          <p:cNvSpPr>
            <a:spLocks/>
          </p:cNvSpPr>
          <p:nvPr/>
        </p:nvSpPr>
        <p:spPr bwMode="auto">
          <a:xfrm>
            <a:off x="950913" y="144463"/>
            <a:ext cx="5773738" cy="4275138"/>
          </a:xfrm>
          <a:custGeom>
            <a:avLst/>
            <a:gdLst>
              <a:gd name="T0" fmla="*/ 731 w 1422"/>
              <a:gd name="T1" fmla="*/ 19 h 1054"/>
              <a:gd name="T2" fmla="*/ 1323 w 1422"/>
              <a:gd name="T3" fmla="*/ 484 h 1054"/>
              <a:gd name="T4" fmla="*/ 947 w 1422"/>
              <a:gd name="T5" fmla="*/ 1008 h 1054"/>
              <a:gd name="T6" fmla="*/ 391 w 1422"/>
              <a:gd name="T7" fmla="*/ 1007 h 1054"/>
              <a:gd name="T8" fmla="*/ 108 w 1422"/>
              <a:gd name="T9" fmla="*/ 600 h 1054"/>
              <a:gd name="T10" fmla="*/ 115 w 1422"/>
              <a:gd name="T11" fmla="*/ 576 h 1054"/>
              <a:gd name="T12" fmla="*/ 212 w 1422"/>
              <a:gd name="T13" fmla="*/ 349 h 1054"/>
              <a:gd name="T14" fmla="*/ 731 w 1422"/>
              <a:gd name="T15" fmla="*/ 19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2" h="1054">
                <a:moveTo>
                  <a:pt x="731" y="19"/>
                </a:moveTo>
                <a:cubicBezTo>
                  <a:pt x="992" y="44"/>
                  <a:pt x="1225" y="142"/>
                  <a:pt x="1323" y="484"/>
                </a:cubicBezTo>
                <a:cubicBezTo>
                  <a:pt x="1422" y="827"/>
                  <a:pt x="1216" y="963"/>
                  <a:pt x="947" y="1008"/>
                </a:cubicBezTo>
                <a:cubicBezTo>
                  <a:pt x="676" y="1054"/>
                  <a:pt x="392" y="1012"/>
                  <a:pt x="391" y="1007"/>
                </a:cubicBezTo>
                <a:cubicBezTo>
                  <a:pt x="389" y="1003"/>
                  <a:pt x="0" y="975"/>
                  <a:pt x="108" y="600"/>
                </a:cubicBezTo>
                <a:cubicBezTo>
                  <a:pt x="110" y="592"/>
                  <a:pt x="112" y="584"/>
                  <a:pt x="115" y="576"/>
                </a:cubicBezTo>
                <a:cubicBezTo>
                  <a:pt x="140" y="493"/>
                  <a:pt x="172" y="417"/>
                  <a:pt x="212" y="349"/>
                </a:cubicBezTo>
                <a:cubicBezTo>
                  <a:pt x="340" y="129"/>
                  <a:pt x="530" y="0"/>
                  <a:pt x="731" y="19"/>
                </a:cubicBezTo>
                <a:close/>
              </a:path>
            </a:pathLst>
          </a:custGeom>
          <a:noFill/>
          <a:ln w="4763" cap="flat">
            <a:solidFill>
              <a:srgbClr val="E8E8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8"/>
          <p:cNvSpPr>
            <a:spLocks/>
          </p:cNvSpPr>
          <p:nvPr/>
        </p:nvSpPr>
        <p:spPr bwMode="auto">
          <a:xfrm>
            <a:off x="1125538" y="209551"/>
            <a:ext cx="5546725" cy="4152900"/>
          </a:xfrm>
          <a:custGeom>
            <a:avLst/>
            <a:gdLst>
              <a:gd name="T0" fmla="*/ 709 w 1366"/>
              <a:gd name="T1" fmla="*/ 23 h 1024"/>
              <a:gd name="T2" fmla="*/ 1273 w 1366"/>
              <a:gd name="T3" fmla="*/ 472 h 1024"/>
              <a:gd name="T4" fmla="*/ 912 w 1366"/>
              <a:gd name="T5" fmla="*/ 976 h 1024"/>
              <a:gd name="T6" fmla="*/ 372 w 1366"/>
              <a:gd name="T7" fmla="*/ 974 h 1024"/>
              <a:gd name="T8" fmla="*/ 98 w 1366"/>
              <a:gd name="T9" fmla="*/ 581 h 1024"/>
              <a:gd name="T10" fmla="*/ 104 w 1366"/>
              <a:gd name="T11" fmla="*/ 558 h 1024"/>
              <a:gd name="T12" fmla="*/ 199 w 1366"/>
              <a:gd name="T13" fmla="*/ 336 h 1024"/>
              <a:gd name="T14" fmla="*/ 709 w 1366"/>
              <a:gd name="T15" fmla="*/ 23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6" h="1024">
                <a:moveTo>
                  <a:pt x="709" y="23"/>
                </a:moveTo>
                <a:cubicBezTo>
                  <a:pt x="959" y="52"/>
                  <a:pt x="1181" y="145"/>
                  <a:pt x="1273" y="472"/>
                </a:cubicBezTo>
                <a:cubicBezTo>
                  <a:pt x="1366" y="799"/>
                  <a:pt x="1169" y="929"/>
                  <a:pt x="912" y="976"/>
                </a:cubicBezTo>
                <a:cubicBezTo>
                  <a:pt x="653" y="1024"/>
                  <a:pt x="375" y="984"/>
                  <a:pt x="372" y="974"/>
                </a:cubicBezTo>
                <a:cubicBezTo>
                  <a:pt x="370" y="966"/>
                  <a:pt x="0" y="939"/>
                  <a:pt x="98" y="581"/>
                </a:cubicBezTo>
                <a:cubicBezTo>
                  <a:pt x="101" y="573"/>
                  <a:pt x="102" y="565"/>
                  <a:pt x="104" y="558"/>
                </a:cubicBezTo>
                <a:cubicBezTo>
                  <a:pt x="128" y="478"/>
                  <a:pt x="158" y="404"/>
                  <a:pt x="199" y="336"/>
                </a:cubicBezTo>
                <a:cubicBezTo>
                  <a:pt x="323" y="128"/>
                  <a:pt x="512" y="0"/>
                  <a:pt x="709" y="23"/>
                </a:cubicBezTo>
                <a:close/>
              </a:path>
            </a:pathLst>
          </a:custGeom>
          <a:noFill/>
          <a:ln w="4763" cap="flat">
            <a:solidFill>
              <a:srgbClr val="E6E6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39"/>
          <p:cNvSpPr>
            <a:spLocks/>
          </p:cNvSpPr>
          <p:nvPr/>
        </p:nvSpPr>
        <p:spPr bwMode="auto">
          <a:xfrm>
            <a:off x="1303338" y="271463"/>
            <a:ext cx="5319713" cy="4029075"/>
          </a:xfrm>
          <a:custGeom>
            <a:avLst/>
            <a:gdLst>
              <a:gd name="T0" fmla="*/ 686 w 1310"/>
              <a:gd name="T1" fmla="*/ 28 h 994"/>
              <a:gd name="T2" fmla="*/ 1223 w 1310"/>
              <a:gd name="T3" fmla="*/ 460 h 994"/>
              <a:gd name="T4" fmla="*/ 877 w 1310"/>
              <a:gd name="T5" fmla="*/ 944 h 994"/>
              <a:gd name="T6" fmla="*/ 353 w 1310"/>
              <a:gd name="T7" fmla="*/ 941 h 994"/>
              <a:gd name="T8" fmla="*/ 88 w 1310"/>
              <a:gd name="T9" fmla="*/ 563 h 994"/>
              <a:gd name="T10" fmla="*/ 93 w 1310"/>
              <a:gd name="T11" fmla="*/ 540 h 994"/>
              <a:gd name="T12" fmla="*/ 184 w 1310"/>
              <a:gd name="T13" fmla="*/ 324 h 994"/>
              <a:gd name="T14" fmla="*/ 686 w 1310"/>
              <a:gd name="T15" fmla="*/ 28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0" h="994">
                <a:moveTo>
                  <a:pt x="686" y="28"/>
                </a:moveTo>
                <a:cubicBezTo>
                  <a:pt x="925" y="62"/>
                  <a:pt x="1135" y="148"/>
                  <a:pt x="1223" y="460"/>
                </a:cubicBezTo>
                <a:cubicBezTo>
                  <a:pt x="1310" y="773"/>
                  <a:pt x="1121" y="895"/>
                  <a:pt x="877" y="944"/>
                </a:cubicBezTo>
                <a:cubicBezTo>
                  <a:pt x="628" y="994"/>
                  <a:pt x="357" y="956"/>
                  <a:pt x="353" y="941"/>
                </a:cubicBezTo>
                <a:cubicBezTo>
                  <a:pt x="349" y="929"/>
                  <a:pt x="0" y="904"/>
                  <a:pt x="88" y="563"/>
                </a:cubicBezTo>
                <a:cubicBezTo>
                  <a:pt x="90" y="556"/>
                  <a:pt x="91" y="548"/>
                  <a:pt x="93" y="540"/>
                </a:cubicBezTo>
                <a:cubicBezTo>
                  <a:pt x="114" y="464"/>
                  <a:pt x="142" y="392"/>
                  <a:pt x="184" y="324"/>
                </a:cubicBezTo>
                <a:cubicBezTo>
                  <a:pt x="305" y="129"/>
                  <a:pt x="493" y="0"/>
                  <a:pt x="686" y="28"/>
                </a:cubicBezTo>
                <a:close/>
              </a:path>
            </a:pathLst>
          </a:custGeom>
          <a:noFill/>
          <a:ln w="4763" cap="flat">
            <a:solidFill>
              <a:srgbClr val="E4E4E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40"/>
          <p:cNvSpPr>
            <a:spLocks/>
          </p:cNvSpPr>
          <p:nvPr/>
        </p:nvSpPr>
        <p:spPr bwMode="auto">
          <a:xfrm>
            <a:off x="1477963" y="334963"/>
            <a:ext cx="5092700" cy="3905250"/>
          </a:xfrm>
          <a:custGeom>
            <a:avLst/>
            <a:gdLst>
              <a:gd name="T0" fmla="*/ 664 w 1254"/>
              <a:gd name="T1" fmla="*/ 32 h 963"/>
              <a:gd name="T2" fmla="*/ 1173 w 1254"/>
              <a:gd name="T3" fmla="*/ 448 h 963"/>
              <a:gd name="T4" fmla="*/ 843 w 1254"/>
              <a:gd name="T5" fmla="*/ 911 h 963"/>
              <a:gd name="T6" fmla="*/ 334 w 1254"/>
              <a:gd name="T7" fmla="*/ 908 h 963"/>
              <a:gd name="T8" fmla="*/ 79 w 1254"/>
              <a:gd name="T9" fmla="*/ 544 h 963"/>
              <a:gd name="T10" fmla="*/ 83 w 1254"/>
              <a:gd name="T11" fmla="*/ 522 h 963"/>
              <a:gd name="T12" fmla="*/ 171 w 1254"/>
              <a:gd name="T13" fmla="*/ 311 h 963"/>
              <a:gd name="T14" fmla="*/ 664 w 1254"/>
              <a:gd name="T15" fmla="*/ 32 h 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54" h="963">
                <a:moveTo>
                  <a:pt x="664" y="32"/>
                </a:moveTo>
                <a:cubicBezTo>
                  <a:pt x="892" y="70"/>
                  <a:pt x="1091" y="151"/>
                  <a:pt x="1173" y="448"/>
                </a:cubicBezTo>
                <a:cubicBezTo>
                  <a:pt x="1254" y="745"/>
                  <a:pt x="1074" y="861"/>
                  <a:pt x="843" y="911"/>
                </a:cubicBezTo>
                <a:cubicBezTo>
                  <a:pt x="605" y="963"/>
                  <a:pt x="340" y="927"/>
                  <a:pt x="334" y="908"/>
                </a:cubicBezTo>
                <a:cubicBezTo>
                  <a:pt x="330" y="892"/>
                  <a:pt x="0" y="868"/>
                  <a:pt x="79" y="544"/>
                </a:cubicBezTo>
                <a:cubicBezTo>
                  <a:pt x="81" y="537"/>
                  <a:pt x="81" y="529"/>
                  <a:pt x="83" y="522"/>
                </a:cubicBezTo>
                <a:cubicBezTo>
                  <a:pt x="102" y="449"/>
                  <a:pt x="128" y="379"/>
                  <a:pt x="171" y="311"/>
                </a:cubicBezTo>
                <a:cubicBezTo>
                  <a:pt x="288" y="129"/>
                  <a:pt x="475" y="0"/>
                  <a:pt x="664" y="32"/>
                </a:cubicBezTo>
                <a:close/>
              </a:path>
            </a:pathLst>
          </a:custGeom>
          <a:noFill/>
          <a:ln w="4763" cap="flat">
            <a:solidFill>
              <a:srgbClr val="E2E2E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41"/>
          <p:cNvSpPr>
            <a:spLocks/>
          </p:cNvSpPr>
          <p:nvPr/>
        </p:nvSpPr>
        <p:spPr bwMode="auto">
          <a:xfrm>
            <a:off x="1652588" y="400051"/>
            <a:ext cx="4868863" cy="3783013"/>
          </a:xfrm>
          <a:custGeom>
            <a:avLst/>
            <a:gdLst>
              <a:gd name="T0" fmla="*/ 642 w 1199"/>
              <a:gd name="T1" fmla="*/ 36 h 933"/>
              <a:gd name="T2" fmla="*/ 1123 w 1199"/>
              <a:gd name="T3" fmla="*/ 435 h 933"/>
              <a:gd name="T4" fmla="*/ 809 w 1199"/>
              <a:gd name="T5" fmla="*/ 879 h 933"/>
              <a:gd name="T6" fmla="*/ 316 w 1199"/>
              <a:gd name="T7" fmla="*/ 874 h 933"/>
              <a:gd name="T8" fmla="*/ 70 w 1199"/>
              <a:gd name="T9" fmla="*/ 525 h 933"/>
              <a:gd name="T10" fmla="*/ 73 w 1199"/>
              <a:gd name="T11" fmla="*/ 504 h 933"/>
              <a:gd name="T12" fmla="*/ 158 w 1199"/>
              <a:gd name="T13" fmla="*/ 298 h 933"/>
              <a:gd name="T14" fmla="*/ 642 w 1199"/>
              <a:gd name="T15" fmla="*/ 3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99" h="933">
                <a:moveTo>
                  <a:pt x="642" y="36"/>
                </a:moveTo>
                <a:cubicBezTo>
                  <a:pt x="858" y="78"/>
                  <a:pt x="1047" y="154"/>
                  <a:pt x="1123" y="435"/>
                </a:cubicBezTo>
                <a:cubicBezTo>
                  <a:pt x="1199" y="717"/>
                  <a:pt x="1027" y="827"/>
                  <a:pt x="809" y="879"/>
                </a:cubicBezTo>
                <a:cubicBezTo>
                  <a:pt x="582" y="933"/>
                  <a:pt x="323" y="898"/>
                  <a:pt x="316" y="874"/>
                </a:cubicBezTo>
                <a:cubicBezTo>
                  <a:pt x="310" y="854"/>
                  <a:pt x="0" y="832"/>
                  <a:pt x="70" y="525"/>
                </a:cubicBezTo>
                <a:cubicBezTo>
                  <a:pt x="71" y="518"/>
                  <a:pt x="71" y="511"/>
                  <a:pt x="73" y="504"/>
                </a:cubicBezTo>
                <a:cubicBezTo>
                  <a:pt x="90" y="434"/>
                  <a:pt x="114" y="366"/>
                  <a:pt x="158" y="298"/>
                </a:cubicBezTo>
                <a:cubicBezTo>
                  <a:pt x="270" y="128"/>
                  <a:pt x="456" y="0"/>
                  <a:pt x="642" y="36"/>
                </a:cubicBezTo>
                <a:close/>
              </a:path>
            </a:pathLst>
          </a:custGeom>
          <a:noFill/>
          <a:ln w="4763" cap="flat">
            <a:solidFill>
              <a:srgbClr val="E0DFD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42"/>
          <p:cNvSpPr>
            <a:spLocks/>
          </p:cNvSpPr>
          <p:nvPr/>
        </p:nvSpPr>
        <p:spPr bwMode="auto">
          <a:xfrm>
            <a:off x="1831976" y="461963"/>
            <a:ext cx="4637088" cy="3660775"/>
          </a:xfrm>
          <a:custGeom>
            <a:avLst/>
            <a:gdLst>
              <a:gd name="T0" fmla="*/ 619 w 1142"/>
              <a:gd name="T1" fmla="*/ 41 h 903"/>
              <a:gd name="T2" fmla="*/ 1072 w 1142"/>
              <a:gd name="T3" fmla="*/ 424 h 903"/>
              <a:gd name="T4" fmla="*/ 773 w 1142"/>
              <a:gd name="T5" fmla="*/ 847 h 903"/>
              <a:gd name="T6" fmla="*/ 297 w 1142"/>
              <a:gd name="T7" fmla="*/ 842 h 903"/>
              <a:gd name="T8" fmla="*/ 59 w 1142"/>
              <a:gd name="T9" fmla="*/ 507 h 903"/>
              <a:gd name="T10" fmla="*/ 62 w 1142"/>
              <a:gd name="T11" fmla="*/ 486 h 903"/>
              <a:gd name="T12" fmla="*/ 144 w 1142"/>
              <a:gd name="T13" fmla="*/ 287 h 903"/>
              <a:gd name="T14" fmla="*/ 619 w 1142"/>
              <a:gd name="T15" fmla="*/ 4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2" h="903">
                <a:moveTo>
                  <a:pt x="619" y="41"/>
                </a:moveTo>
                <a:cubicBezTo>
                  <a:pt x="824" y="86"/>
                  <a:pt x="1002" y="158"/>
                  <a:pt x="1072" y="424"/>
                </a:cubicBezTo>
                <a:cubicBezTo>
                  <a:pt x="1142" y="690"/>
                  <a:pt x="979" y="794"/>
                  <a:pt x="773" y="847"/>
                </a:cubicBezTo>
                <a:cubicBezTo>
                  <a:pt x="557" y="903"/>
                  <a:pt x="305" y="871"/>
                  <a:pt x="297" y="842"/>
                </a:cubicBezTo>
                <a:cubicBezTo>
                  <a:pt x="290" y="818"/>
                  <a:pt x="0" y="797"/>
                  <a:pt x="59" y="507"/>
                </a:cubicBezTo>
                <a:cubicBezTo>
                  <a:pt x="61" y="501"/>
                  <a:pt x="61" y="493"/>
                  <a:pt x="62" y="486"/>
                </a:cubicBezTo>
                <a:cubicBezTo>
                  <a:pt x="76" y="420"/>
                  <a:pt x="99" y="354"/>
                  <a:pt x="144" y="287"/>
                </a:cubicBezTo>
                <a:cubicBezTo>
                  <a:pt x="251" y="128"/>
                  <a:pt x="437" y="0"/>
                  <a:pt x="619" y="41"/>
                </a:cubicBezTo>
                <a:close/>
              </a:path>
            </a:pathLst>
          </a:custGeom>
          <a:noFill/>
          <a:ln w="4763" cap="flat">
            <a:solidFill>
              <a:srgbClr val="DEDDD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43"/>
          <p:cNvSpPr>
            <a:spLocks/>
          </p:cNvSpPr>
          <p:nvPr/>
        </p:nvSpPr>
        <p:spPr bwMode="auto">
          <a:xfrm>
            <a:off x="2006601" y="527051"/>
            <a:ext cx="4413250" cy="3538538"/>
          </a:xfrm>
          <a:custGeom>
            <a:avLst/>
            <a:gdLst>
              <a:gd name="T0" fmla="*/ 597 w 1087"/>
              <a:gd name="T1" fmla="*/ 45 h 873"/>
              <a:gd name="T2" fmla="*/ 1022 w 1087"/>
              <a:gd name="T3" fmla="*/ 411 h 873"/>
              <a:gd name="T4" fmla="*/ 739 w 1087"/>
              <a:gd name="T5" fmla="*/ 815 h 873"/>
              <a:gd name="T6" fmla="*/ 278 w 1087"/>
              <a:gd name="T7" fmla="*/ 808 h 873"/>
              <a:gd name="T8" fmla="*/ 50 w 1087"/>
              <a:gd name="T9" fmla="*/ 488 h 873"/>
              <a:gd name="T10" fmla="*/ 52 w 1087"/>
              <a:gd name="T11" fmla="*/ 468 h 873"/>
              <a:gd name="T12" fmla="*/ 131 w 1087"/>
              <a:gd name="T13" fmla="*/ 274 h 873"/>
              <a:gd name="T14" fmla="*/ 597 w 1087"/>
              <a:gd name="T15" fmla="*/ 45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7" h="873">
                <a:moveTo>
                  <a:pt x="597" y="45"/>
                </a:moveTo>
                <a:cubicBezTo>
                  <a:pt x="791" y="94"/>
                  <a:pt x="958" y="161"/>
                  <a:pt x="1022" y="411"/>
                </a:cubicBezTo>
                <a:cubicBezTo>
                  <a:pt x="1087" y="663"/>
                  <a:pt x="931" y="760"/>
                  <a:pt x="739" y="815"/>
                </a:cubicBezTo>
                <a:cubicBezTo>
                  <a:pt x="534" y="873"/>
                  <a:pt x="287" y="842"/>
                  <a:pt x="278" y="808"/>
                </a:cubicBezTo>
                <a:cubicBezTo>
                  <a:pt x="270" y="781"/>
                  <a:pt x="0" y="760"/>
                  <a:pt x="50" y="488"/>
                </a:cubicBezTo>
                <a:cubicBezTo>
                  <a:pt x="51" y="482"/>
                  <a:pt x="51" y="475"/>
                  <a:pt x="52" y="468"/>
                </a:cubicBezTo>
                <a:cubicBezTo>
                  <a:pt x="64" y="405"/>
                  <a:pt x="84" y="341"/>
                  <a:pt x="131" y="274"/>
                </a:cubicBezTo>
                <a:cubicBezTo>
                  <a:pt x="233" y="127"/>
                  <a:pt x="418" y="0"/>
                  <a:pt x="597" y="45"/>
                </a:cubicBezTo>
                <a:close/>
              </a:path>
            </a:pathLst>
          </a:custGeom>
          <a:noFill/>
          <a:ln w="4763" cap="flat">
            <a:solidFill>
              <a:srgbClr val="DCDBD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44"/>
          <p:cNvSpPr>
            <a:spLocks/>
          </p:cNvSpPr>
          <p:nvPr/>
        </p:nvSpPr>
        <p:spPr bwMode="auto">
          <a:xfrm>
            <a:off x="2181226" y="587376"/>
            <a:ext cx="4189413" cy="3417888"/>
          </a:xfrm>
          <a:custGeom>
            <a:avLst/>
            <a:gdLst>
              <a:gd name="T0" fmla="*/ 575 w 1032"/>
              <a:gd name="T1" fmla="*/ 50 h 843"/>
              <a:gd name="T2" fmla="*/ 973 w 1032"/>
              <a:gd name="T3" fmla="*/ 400 h 843"/>
              <a:gd name="T4" fmla="*/ 705 w 1032"/>
              <a:gd name="T5" fmla="*/ 783 h 843"/>
              <a:gd name="T6" fmla="*/ 260 w 1032"/>
              <a:gd name="T7" fmla="*/ 776 h 843"/>
              <a:gd name="T8" fmla="*/ 41 w 1032"/>
              <a:gd name="T9" fmla="*/ 470 h 843"/>
              <a:gd name="T10" fmla="*/ 42 w 1032"/>
              <a:gd name="T11" fmla="*/ 451 h 843"/>
              <a:gd name="T12" fmla="*/ 118 w 1032"/>
              <a:gd name="T13" fmla="*/ 262 h 843"/>
              <a:gd name="T14" fmla="*/ 575 w 1032"/>
              <a:gd name="T15" fmla="*/ 5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2" h="843">
                <a:moveTo>
                  <a:pt x="575" y="50"/>
                </a:moveTo>
                <a:cubicBezTo>
                  <a:pt x="757" y="102"/>
                  <a:pt x="913" y="165"/>
                  <a:pt x="973" y="400"/>
                </a:cubicBezTo>
                <a:cubicBezTo>
                  <a:pt x="1032" y="636"/>
                  <a:pt x="884" y="728"/>
                  <a:pt x="705" y="783"/>
                </a:cubicBezTo>
                <a:cubicBezTo>
                  <a:pt x="510" y="843"/>
                  <a:pt x="270" y="814"/>
                  <a:pt x="260" y="776"/>
                </a:cubicBezTo>
                <a:cubicBezTo>
                  <a:pt x="251" y="744"/>
                  <a:pt x="0" y="725"/>
                  <a:pt x="41" y="470"/>
                </a:cubicBezTo>
                <a:cubicBezTo>
                  <a:pt x="42" y="464"/>
                  <a:pt x="41" y="457"/>
                  <a:pt x="42" y="451"/>
                </a:cubicBezTo>
                <a:cubicBezTo>
                  <a:pt x="52" y="391"/>
                  <a:pt x="70" y="329"/>
                  <a:pt x="118" y="262"/>
                </a:cubicBezTo>
                <a:cubicBezTo>
                  <a:pt x="214" y="127"/>
                  <a:pt x="400" y="0"/>
                  <a:pt x="575" y="50"/>
                </a:cubicBezTo>
                <a:close/>
              </a:path>
            </a:pathLst>
          </a:custGeom>
          <a:noFill/>
          <a:ln w="4763" cap="flat">
            <a:solidFill>
              <a:srgbClr val="DAD9D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45"/>
          <p:cNvSpPr>
            <a:spLocks/>
          </p:cNvSpPr>
          <p:nvPr/>
        </p:nvSpPr>
        <p:spPr bwMode="auto">
          <a:xfrm>
            <a:off x="2355851" y="647701"/>
            <a:ext cx="3962400" cy="3300413"/>
          </a:xfrm>
          <a:custGeom>
            <a:avLst/>
            <a:gdLst>
              <a:gd name="T0" fmla="*/ 553 w 976"/>
              <a:gd name="T1" fmla="*/ 55 h 814"/>
              <a:gd name="T2" fmla="*/ 923 w 976"/>
              <a:gd name="T3" fmla="*/ 388 h 814"/>
              <a:gd name="T4" fmla="*/ 670 w 976"/>
              <a:gd name="T5" fmla="*/ 751 h 814"/>
              <a:gd name="T6" fmla="*/ 241 w 976"/>
              <a:gd name="T7" fmla="*/ 743 h 814"/>
              <a:gd name="T8" fmla="*/ 32 w 976"/>
              <a:gd name="T9" fmla="*/ 452 h 814"/>
              <a:gd name="T10" fmla="*/ 32 w 976"/>
              <a:gd name="T11" fmla="*/ 434 h 814"/>
              <a:gd name="T12" fmla="*/ 104 w 976"/>
              <a:gd name="T13" fmla="*/ 250 h 814"/>
              <a:gd name="T14" fmla="*/ 553 w 976"/>
              <a:gd name="T15" fmla="*/ 55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814">
                <a:moveTo>
                  <a:pt x="553" y="55"/>
                </a:moveTo>
                <a:cubicBezTo>
                  <a:pt x="724" y="109"/>
                  <a:pt x="869" y="168"/>
                  <a:pt x="923" y="388"/>
                </a:cubicBezTo>
                <a:cubicBezTo>
                  <a:pt x="976" y="609"/>
                  <a:pt x="837" y="695"/>
                  <a:pt x="670" y="751"/>
                </a:cubicBezTo>
                <a:cubicBezTo>
                  <a:pt x="487" y="814"/>
                  <a:pt x="253" y="787"/>
                  <a:pt x="241" y="743"/>
                </a:cubicBezTo>
                <a:cubicBezTo>
                  <a:pt x="231" y="708"/>
                  <a:pt x="0" y="689"/>
                  <a:pt x="32" y="452"/>
                </a:cubicBezTo>
                <a:cubicBezTo>
                  <a:pt x="33" y="446"/>
                  <a:pt x="31" y="440"/>
                  <a:pt x="32" y="434"/>
                </a:cubicBezTo>
                <a:cubicBezTo>
                  <a:pt x="40" y="377"/>
                  <a:pt x="56" y="317"/>
                  <a:pt x="104" y="250"/>
                </a:cubicBezTo>
                <a:cubicBezTo>
                  <a:pt x="195" y="127"/>
                  <a:pt x="381" y="0"/>
                  <a:pt x="553" y="55"/>
                </a:cubicBezTo>
                <a:close/>
              </a:path>
            </a:pathLst>
          </a:custGeom>
          <a:noFill/>
          <a:ln w="4763" cap="flat">
            <a:solidFill>
              <a:srgbClr val="D8D7D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46"/>
          <p:cNvSpPr>
            <a:spLocks/>
          </p:cNvSpPr>
          <p:nvPr/>
        </p:nvSpPr>
        <p:spPr bwMode="auto">
          <a:xfrm>
            <a:off x="2525713" y="704851"/>
            <a:ext cx="3744913" cy="3186113"/>
          </a:xfrm>
          <a:custGeom>
            <a:avLst/>
            <a:gdLst>
              <a:gd name="T0" fmla="*/ 532 w 922"/>
              <a:gd name="T1" fmla="*/ 60 h 786"/>
              <a:gd name="T2" fmla="*/ 874 w 922"/>
              <a:gd name="T3" fmla="*/ 378 h 786"/>
              <a:gd name="T4" fmla="*/ 637 w 922"/>
              <a:gd name="T5" fmla="*/ 721 h 786"/>
              <a:gd name="T6" fmla="*/ 224 w 922"/>
              <a:gd name="T7" fmla="*/ 712 h 786"/>
              <a:gd name="T8" fmla="*/ 23 w 922"/>
              <a:gd name="T9" fmla="*/ 435 h 786"/>
              <a:gd name="T10" fmla="*/ 23 w 922"/>
              <a:gd name="T11" fmla="*/ 417 h 786"/>
              <a:gd name="T12" fmla="*/ 92 w 922"/>
              <a:gd name="T13" fmla="*/ 239 h 786"/>
              <a:gd name="T14" fmla="*/ 532 w 922"/>
              <a:gd name="T15" fmla="*/ 6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2" h="786">
                <a:moveTo>
                  <a:pt x="532" y="60"/>
                </a:moveTo>
                <a:cubicBezTo>
                  <a:pt x="692" y="117"/>
                  <a:pt x="826" y="173"/>
                  <a:pt x="874" y="378"/>
                </a:cubicBezTo>
                <a:cubicBezTo>
                  <a:pt x="922" y="583"/>
                  <a:pt x="791" y="663"/>
                  <a:pt x="637" y="721"/>
                </a:cubicBezTo>
                <a:cubicBezTo>
                  <a:pt x="464" y="786"/>
                  <a:pt x="237" y="760"/>
                  <a:pt x="224" y="712"/>
                </a:cubicBezTo>
                <a:cubicBezTo>
                  <a:pt x="213" y="672"/>
                  <a:pt x="0" y="654"/>
                  <a:pt x="23" y="435"/>
                </a:cubicBezTo>
                <a:cubicBezTo>
                  <a:pt x="24" y="430"/>
                  <a:pt x="22" y="423"/>
                  <a:pt x="23" y="417"/>
                </a:cubicBezTo>
                <a:cubicBezTo>
                  <a:pt x="28" y="365"/>
                  <a:pt x="42" y="306"/>
                  <a:pt x="92" y="239"/>
                </a:cubicBezTo>
                <a:cubicBezTo>
                  <a:pt x="176" y="127"/>
                  <a:pt x="363" y="0"/>
                  <a:pt x="532" y="60"/>
                </a:cubicBezTo>
                <a:close/>
              </a:path>
            </a:pathLst>
          </a:custGeom>
          <a:noFill/>
          <a:ln w="4763" cap="flat">
            <a:solidFill>
              <a:srgbClr val="D6D5D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47"/>
          <p:cNvSpPr>
            <a:spLocks/>
          </p:cNvSpPr>
          <p:nvPr/>
        </p:nvSpPr>
        <p:spPr bwMode="auto">
          <a:xfrm>
            <a:off x="2695576" y="765176"/>
            <a:ext cx="3521075" cy="3065463"/>
          </a:xfrm>
          <a:custGeom>
            <a:avLst/>
            <a:gdLst>
              <a:gd name="T0" fmla="*/ 511 w 867"/>
              <a:gd name="T1" fmla="*/ 65 h 756"/>
              <a:gd name="T2" fmla="*/ 825 w 867"/>
              <a:gd name="T3" fmla="*/ 366 h 756"/>
              <a:gd name="T4" fmla="*/ 604 w 867"/>
              <a:gd name="T5" fmla="*/ 689 h 756"/>
              <a:gd name="T6" fmla="*/ 206 w 867"/>
              <a:gd name="T7" fmla="*/ 679 h 756"/>
              <a:gd name="T8" fmla="*/ 15 w 867"/>
              <a:gd name="T9" fmla="*/ 417 h 756"/>
              <a:gd name="T10" fmla="*/ 13 w 867"/>
              <a:gd name="T11" fmla="*/ 400 h 756"/>
              <a:gd name="T12" fmla="*/ 80 w 867"/>
              <a:gd name="T13" fmla="*/ 227 h 756"/>
              <a:gd name="T14" fmla="*/ 511 w 867"/>
              <a:gd name="T15" fmla="*/ 6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7" h="756">
                <a:moveTo>
                  <a:pt x="511" y="65"/>
                </a:moveTo>
                <a:cubicBezTo>
                  <a:pt x="659" y="124"/>
                  <a:pt x="783" y="177"/>
                  <a:pt x="825" y="366"/>
                </a:cubicBezTo>
                <a:cubicBezTo>
                  <a:pt x="867" y="557"/>
                  <a:pt x="744" y="631"/>
                  <a:pt x="604" y="689"/>
                </a:cubicBezTo>
                <a:cubicBezTo>
                  <a:pt x="441" y="756"/>
                  <a:pt x="221" y="732"/>
                  <a:pt x="206" y="679"/>
                </a:cubicBezTo>
                <a:cubicBezTo>
                  <a:pt x="194" y="636"/>
                  <a:pt x="0" y="618"/>
                  <a:pt x="15" y="417"/>
                </a:cubicBezTo>
                <a:cubicBezTo>
                  <a:pt x="16" y="412"/>
                  <a:pt x="13" y="406"/>
                  <a:pt x="13" y="400"/>
                </a:cubicBezTo>
                <a:cubicBezTo>
                  <a:pt x="17" y="351"/>
                  <a:pt x="29" y="294"/>
                  <a:pt x="80" y="227"/>
                </a:cubicBezTo>
                <a:cubicBezTo>
                  <a:pt x="158" y="127"/>
                  <a:pt x="346" y="0"/>
                  <a:pt x="511" y="65"/>
                </a:cubicBezTo>
                <a:close/>
              </a:path>
            </a:pathLst>
          </a:custGeom>
          <a:noFill/>
          <a:ln w="4763" cap="flat">
            <a:solidFill>
              <a:srgbClr val="D4D3D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48"/>
          <p:cNvSpPr>
            <a:spLocks/>
          </p:cNvSpPr>
          <p:nvPr/>
        </p:nvSpPr>
        <p:spPr bwMode="auto">
          <a:xfrm>
            <a:off x="2867026" y="822326"/>
            <a:ext cx="3302000" cy="2955925"/>
          </a:xfrm>
          <a:custGeom>
            <a:avLst/>
            <a:gdLst>
              <a:gd name="T0" fmla="*/ 490 w 813"/>
              <a:gd name="T1" fmla="*/ 71 h 729"/>
              <a:gd name="T2" fmla="*/ 776 w 813"/>
              <a:gd name="T3" fmla="*/ 356 h 729"/>
              <a:gd name="T4" fmla="*/ 571 w 813"/>
              <a:gd name="T5" fmla="*/ 659 h 729"/>
              <a:gd name="T6" fmla="*/ 189 w 813"/>
              <a:gd name="T7" fmla="*/ 648 h 729"/>
              <a:gd name="T8" fmla="*/ 7 w 813"/>
              <a:gd name="T9" fmla="*/ 400 h 729"/>
              <a:gd name="T10" fmla="*/ 4 w 813"/>
              <a:gd name="T11" fmla="*/ 384 h 729"/>
              <a:gd name="T12" fmla="*/ 68 w 813"/>
              <a:gd name="T13" fmla="*/ 217 h 729"/>
              <a:gd name="T14" fmla="*/ 490 w 813"/>
              <a:gd name="T15" fmla="*/ 71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729">
                <a:moveTo>
                  <a:pt x="490" y="71"/>
                </a:moveTo>
                <a:cubicBezTo>
                  <a:pt x="627" y="132"/>
                  <a:pt x="740" y="182"/>
                  <a:pt x="776" y="356"/>
                </a:cubicBezTo>
                <a:cubicBezTo>
                  <a:pt x="813" y="531"/>
                  <a:pt x="698" y="600"/>
                  <a:pt x="571" y="659"/>
                </a:cubicBezTo>
                <a:cubicBezTo>
                  <a:pt x="418" y="729"/>
                  <a:pt x="205" y="706"/>
                  <a:pt x="189" y="648"/>
                </a:cubicBezTo>
                <a:cubicBezTo>
                  <a:pt x="176" y="600"/>
                  <a:pt x="0" y="583"/>
                  <a:pt x="7" y="400"/>
                </a:cubicBezTo>
                <a:cubicBezTo>
                  <a:pt x="7" y="395"/>
                  <a:pt x="4" y="389"/>
                  <a:pt x="4" y="384"/>
                </a:cubicBezTo>
                <a:cubicBezTo>
                  <a:pt x="6" y="338"/>
                  <a:pt x="16" y="283"/>
                  <a:pt x="68" y="217"/>
                </a:cubicBezTo>
                <a:cubicBezTo>
                  <a:pt x="139" y="127"/>
                  <a:pt x="328" y="0"/>
                  <a:pt x="490" y="71"/>
                </a:cubicBezTo>
                <a:close/>
              </a:path>
            </a:pathLst>
          </a:custGeom>
          <a:noFill/>
          <a:ln w="4763" cap="flat">
            <a:solidFill>
              <a:srgbClr val="D2D1D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49"/>
          <p:cNvSpPr>
            <a:spLocks/>
          </p:cNvSpPr>
          <p:nvPr/>
        </p:nvSpPr>
        <p:spPr bwMode="auto">
          <a:xfrm>
            <a:off x="3017194" y="1094587"/>
            <a:ext cx="2996944" cy="2515975"/>
          </a:xfrm>
          <a:custGeom>
            <a:avLst/>
            <a:gdLst>
              <a:gd name="T0" fmla="*/ 500 w 789"/>
              <a:gd name="T1" fmla="*/ 77 h 701"/>
              <a:gd name="T2" fmla="*/ 759 w 789"/>
              <a:gd name="T3" fmla="*/ 345 h 701"/>
              <a:gd name="T4" fmla="*/ 568 w 789"/>
              <a:gd name="T5" fmla="*/ 628 h 701"/>
              <a:gd name="T6" fmla="*/ 203 w 789"/>
              <a:gd name="T7" fmla="*/ 616 h 701"/>
              <a:gd name="T8" fmla="*/ 30 w 789"/>
              <a:gd name="T9" fmla="*/ 383 h 701"/>
              <a:gd name="T10" fmla="*/ 26 w 789"/>
              <a:gd name="T11" fmla="*/ 368 h 701"/>
              <a:gd name="T12" fmla="*/ 87 w 789"/>
              <a:gd name="T13" fmla="*/ 206 h 701"/>
              <a:gd name="T14" fmla="*/ 500 w 789"/>
              <a:gd name="T15" fmla="*/ 77 h 701"/>
              <a:gd name="connsiteX0" fmla="*/ 6007 w 9355"/>
              <a:gd name="connsiteY0" fmla="*/ 341 h 8854"/>
              <a:gd name="connsiteX1" fmla="*/ 9290 w 9355"/>
              <a:gd name="connsiteY1" fmla="*/ 4165 h 8854"/>
              <a:gd name="connsiteX2" fmla="*/ 6869 w 9355"/>
              <a:gd name="connsiteY2" fmla="*/ 8202 h 8854"/>
              <a:gd name="connsiteX3" fmla="*/ 2243 w 9355"/>
              <a:gd name="connsiteY3" fmla="*/ 8030 h 8854"/>
              <a:gd name="connsiteX4" fmla="*/ 50 w 9355"/>
              <a:gd name="connsiteY4" fmla="*/ 4707 h 8854"/>
              <a:gd name="connsiteX5" fmla="*/ 0 w 9355"/>
              <a:gd name="connsiteY5" fmla="*/ 4493 h 8854"/>
              <a:gd name="connsiteX6" fmla="*/ 773 w 9355"/>
              <a:gd name="connsiteY6" fmla="*/ 2182 h 8854"/>
              <a:gd name="connsiteX7" fmla="*/ 6007 w 9355"/>
              <a:gd name="connsiteY7" fmla="*/ 341 h 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5" h="8854">
                <a:moveTo>
                  <a:pt x="6007" y="341"/>
                </a:moveTo>
                <a:cubicBezTo>
                  <a:pt x="7604" y="1226"/>
                  <a:pt x="8884" y="1911"/>
                  <a:pt x="9290" y="4165"/>
                </a:cubicBezTo>
                <a:cubicBezTo>
                  <a:pt x="9670" y="6447"/>
                  <a:pt x="8327" y="7360"/>
                  <a:pt x="6869" y="8202"/>
                </a:cubicBezTo>
                <a:cubicBezTo>
                  <a:pt x="5069" y="9243"/>
                  <a:pt x="2458" y="8929"/>
                  <a:pt x="2243" y="8030"/>
                </a:cubicBezTo>
                <a:cubicBezTo>
                  <a:pt x="2053" y="7303"/>
                  <a:pt x="46" y="7049"/>
                  <a:pt x="50" y="4707"/>
                </a:cubicBezTo>
                <a:cubicBezTo>
                  <a:pt x="38" y="4650"/>
                  <a:pt x="0" y="4564"/>
                  <a:pt x="0" y="4493"/>
                </a:cubicBezTo>
                <a:cubicBezTo>
                  <a:pt x="0" y="3879"/>
                  <a:pt x="88" y="3123"/>
                  <a:pt x="773" y="2182"/>
                </a:cubicBezTo>
                <a:cubicBezTo>
                  <a:pt x="1584" y="1055"/>
                  <a:pt x="3992" y="-757"/>
                  <a:pt x="6007" y="341"/>
                </a:cubicBezTo>
                <a:close/>
              </a:path>
            </a:pathLst>
          </a:custGeom>
          <a:noFill/>
          <a:ln w="4763" cap="flat">
            <a:solidFill>
              <a:srgbClr val="D0CFC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50"/>
          <p:cNvSpPr>
            <a:spLocks/>
          </p:cNvSpPr>
          <p:nvPr/>
        </p:nvSpPr>
        <p:spPr bwMode="auto">
          <a:xfrm>
            <a:off x="3146617" y="1155074"/>
            <a:ext cx="2835017" cy="2396587"/>
          </a:xfrm>
          <a:custGeom>
            <a:avLst/>
            <a:gdLst>
              <a:gd name="T0" fmla="*/ 480 w 736"/>
              <a:gd name="T1" fmla="*/ 84 h 674"/>
              <a:gd name="T2" fmla="*/ 711 w 736"/>
              <a:gd name="T3" fmla="*/ 336 h 674"/>
              <a:gd name="T4" fmla="*/ 536 w 736"/>
              <a:gd name="T5" fmla="*/ 598 h 674"/>
              <a:gd name="T6" fmla="*/ 186 w 736"/>
              <a:gd name="T7" fmla="*/ 586 h 674"/>
              <a:gd name="T8" fmla="*/ 22 w 736"/>
              <a:gd name="T9" fmla="*/ 367 h 674"/>
              <a:gd name="T10" fmla="*/ 18 w 736"/>
              <a:gd name="T11" fmla="*/ 352 h 674"/>
              <a:gd name="T12" fmla="*/ 76 w 736"/>
              <a:gd name="T13" fmla="*/ 196 h 674"/>
              <a:gd name="T14" fmla="*/ 480 w 736"/>
              <a:gd name="T15" fmla="*/ 84 h 674"/>
              <a:gd name="connsiteX0" fmla="*/ 6293 w 9484"/>
              <a:gd name="connsiteY0" fmla="*/ 429 h 8772"/>
              <a:gd name="connsiteX1" fmla="*/ 9431 w 9484"/>
              <a:gd name="connsiteY1" fmla="*/ 4168 h 8772"/>
              <a:gd name="connsiteX2" fmla="*/ 7054 w 9484"/>
              <a:gd name="connsiteY2" fmla="*/ 8055 h 8772"/>
              <a:gd name="connsiteX3" fmla="*/ 2298 w 9484"/>
              <a:gd name="connsiteY3" fmla="*/ 7877 h 8772"/>
              <a:gd name="connsiteX4" fmla="*/ 70 w 9484"/>
              <a:gd name="connsiteY4" fmla="*/ 4628 h 8772"/>
              <a:gd name="connsiteX5" fmla="*/ 16 w 9484"/>
              <a:gd name="connsiteY5" fmla="*/ 4406 h 8772"/>
              <a:gd name="connsiteX6" fmla="*/ 804 w 9484"/>
              <a:gd name="connsiteY6" fmla="*/ 2091 h 8772"/>
              <a:gd name="connsiteX7" fmla="*/ 6293 w 9484"/>
              <a:gd name="connsiteY7" fmla="*/ 429 h 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4" h="8772">
                <a:moveTo>
                  <a:pt x="6293" y="429"/>
                </a:moveTo>
                <a:cubicBezTo>
                  <a:pt x="7855" y="1349"/>
                  <a:pt x="9092" y="2047"/>
                  <a:pt x="9431" y="4168"/>
                </a:cubicBezTo>
                <a:cubicBezTo>
                  <a:pt x="9771" y="6305"/>
                  <a:pt x="8426" y="7180"/>
                  <a:pt x="7054" y="8055"/>
                </a:cubicBezTo>
                <a:cubicBezTo>
                  <a:pt x="5274" y="9183"/>
                  <a:pt x="2556" y="8871"/>
                  <a:pt x="2298" y="7877"/>
                </a:cubicBezTo>
                <a:cubicBezTo>
                  <a:pt x="2094" y="7047"/>
                  <a:pt x="248" y="6961"/>
                  <a:pt x="70" y="4628"/>
                </a:cubicBezTo>
                <a:cubicBezTo>
                  <a:pt x="56" y="4569"/>
                  <a:pt x="16" y="4480"/>
                  <a:pt x="16" y="4406"/>
                </a:cubicBezTo>
                <a:cubicBezTo>
                  <a:pt x="-12" y="3827"/>
                  <a:pt x="-93" y="2922"/>
                  <a:pt x="804" y="2091"/>
                </a:cubicBezTo>
                <a:cubicBezTo>
                  <a:pt x="1388" y="934"/>
                  <a:pt x="4187" y="-817"/>
                  <a:pt x="6293" y="429"/>
                </a:cubicBezTo>
                <a:close/>
              </a:path>
            </a:pathLst>
          </a:custGeom>
          <a:noFill/>
          <a:ln w="4763" cap="flat">
            <a:solidFill>
              <a:srgbClr val="CECDC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51"/>
          <p:cNvSpPr>
            <a:spLocks/>
          </p:cNvSpPr>
          <p:nvPr/>
        </p:nvSpPr>
        <p:spPr bwMode="auto">
          <a:xfrm>
            <a:off x="3273663" y="1219921"/>
            <a:ext cx="2674342" cy="2275516"/>
          </a:xfrm>
          <a:custGeom>
            <a:avLst/>
            <a:gdLst>
              <a:gd name="T0" fmla="*/ 463 w 686"/>
              <a:gd name="T1" fmla="*/ 91 h 648"/>
              <a:gd name="T2" fmla="*/ 666 w 686"/>
              <a:gd name="T3" fmla="*/ 326 h 648"/>
              <a:gd name="T4" fmla="*/ 507 w 686"/>
              <a:gd name="T5" fmla="*/ 569 h 648"/>
              <a:gd name="T6" fmla="*/ 173 w 686"/>
              <a:gd name="T7" fmla="*/ 555 h 648"/>
              <a:gd name="T8" fmla="*/ 18 w 686"/>
              <a:gd name="T9" fmla="*/ 351 h 648"/>
              <a:gd name="T10" fmla="*/ 13 w 686"/>
              <a:gd name="T11" fmla="*/ 337 h 648"/>
              <a:gd name="T12" fmla="*/ 67 w 686"/>
              <a:gd name="T13" fmla="*/ 186 h 648"/>
              <a:gd name="T14" fmla="*/ 463 w 686"/>
              <a:gd name="T15" fmla="*/ 91 h 648"/>
              <a:gd name="connsiteX0" fmla="*/ 6600 w 9599"/>
              <a:gd name="connsiteY0" fmla="*/ 507 h 8661"/>
              <a:gd name="connsiteX1" fmla="*/ 9559 w 9599"/>
              <a:gd name="connsiteY1" fmla="*/ 4134 h 8661"/>
              <a:gd name="connsiteX2" fmla="*/ 7242 w 9599"/>
              <a:gd name="connsiteY2" fmla="*/ 7884 h 8661"/>
              <a:gd name="connsiteX3" fmla="*/ 2373 w 9599"/>
              <a:gd name="connsiteY3" fmla="*/ 7668 h 8661"/>
              <a:gd name="connsiteX4" fmla="*/ 113 w 9599"/>
              <a:gd name="connsiteY4" fmla="*/ 4520 h 8661"/>
              <a:gd name="connsiteX5" fmla="*/ 41 w 9599"/>
              <a:gd name="connsiteY5" fmla="*/ 4304 h 8661"/>
              <a:gd name="connsiteX6" fmla="*/ 828 w 9599"/>
              <a:gd name="connsiteY6" fmla="*/ 1973 h 8661"/>
              <a:gd name="connsiteX7" fmla="*/ 6600 w 9599"/>
              <a:gd name="connsiteY7" fmla="*/ 507 h 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9" h="8661">
                <a:moveTo>
                  <a:pt x="6600" y="507"/>
                </a:moveTo>
                <a:cubicBezTo>
                  <a:pt x="8116" y="1480"/>
                  <a:pt x="9268" y="2159"/>
                  <a:pt x="9559" y="4134"/>
                </a:cubicBezTo>
                <a:cubicBezTo>
                  <a:pt x="9851" y="6140"/>
                  <a:pt x="8524" y="6973"/>
                  <a:pt x="7242" y="7884"/>
                </a:cubicBezTo>
                <a:cubicBezTo>
                  <a:pt x="5478" y="9103"/>
                  <a:pt x="2664" y="8779"/>
                  <a:pt x="2373" y="7668"/>
                </a:cubicBezTo>
                <a:cubicBezTo>
                  <a:pt x="2125" y="6757"/>
                  <a:pt x="424" y="6583"/>
                  <a:pt x="113" y="4520"/>
                </a:cubicBezTo>
                <a:cubicBezTo>
                  <a:pt x="99" y="4458"/>
                  <a:pt x="41" y="4381"/>
                  <a:pt x="41" y="4304"/>
                </a:cubicBezTo>
                <a:cubicBezTo>
                  <a:pt x="-18" y="3748"/>
                  <a:pt x="-149" y="2822"/>
                  <a:pt x="828" y="1973"/>
                </a:cubicBezTo>
                <a:cubicBezTo>
                  <a:pt x="1382" y="955"/>
                  <a:pt x="4385" y="-897"/>
                  <a:pt x="6600" y="507"/>
                </a:cubicBezTo>
                <a:close/>
              </a:path>
            </a:pathLst>
          </a:custGeom>
          <a:noFill/>
          <a:ln w="4763" cap="flat">
            <a:solidFill>
              <a:srgbClr val="CCCBC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52"/>
          <p:cNvSpPr>
            <a:spLocks/>
          </p:cNvSpPr>
          <p:nvPr/>
        </p:nvSpPr>
        <p:spPr bwMode="auto">
          <a:xfrm>
            <a:off x="3401983" y="1283555"/>
            <a:ext cx="2513290" cy="2158820"/>
          </a:xfrm>
          <a:custGeom>
            <a:avLst/>
            <a:gdLst>
              <a:gd name="T0" fmla="*/ 456 w 645"/>
              <a:gd name="T1" fmla="*/ 98 h 623"/>
              <a:gd name="T2" fmla="*/ 631 w 645"/>
              <a:gd name="T3" fmla="*/ 317 h 623"/>
              <a:gd name="T4" fmla="*/ 487 w 645"/>
              <a:gd name="T5" fmla="*/ 539 h 623"/>
              <a:gd name="T6" fmla="*/ 169 w 645"/>
              <a:gd name="T7" fmla="*/ 525 h 623"/>
              <a:gd name="T8" fmla="*/ 24 w 645"/>
              <a:gd name="T9" fmla="*/ 335 h 623"/>
              <a:gd name="T10" fmla="*/ 18 w 645"/>
              <a:gd name="T11" fmla="*/ 322 h 623"/>
              <a:gd name="T12" fmla="*/ 69 w 645"/>
              <a:gd name="T13" fmla="*/ 176 h 623"/>
              <a:gd name="T14" fmla="*/ 456 w 645"/>
              <a:gd name="T15" fmla="*/ 98 h 623"/>
              <a:gd name="connsiteX0" fmla="*/ 6858 w 9595"/>
              <a:gd name="connsiteY0" fmla="*/ 596 h 8542"/>
              <a:gd name="connsiteX1" fmla="*/ 9571 w 9595"/>
              <a:gd name="connsiteY1" fmla="*/ 4111 h 8542"/>
              <a:gd name="connsiteX2" fmla="*/ 7338 w 9595"/>
              <a:gd name="connsiteY2" fmla="*/ 7675 h 8542"/>
              <a:gd name="connsiteX3" fmla="*/ 2408 w 9595"/>
              <a:gd name="connsiteY3" fmla="*/ 7450 h 8542"/>
              <a:gd name="connsiteX4" fmla="*/ 160 w 9595"/>
              <a:gd name="connsiteY4" fmla="*/ 4400 h 8542"/>
              <a:gd name="connsiteX5" fmla="*/ 67 w 9595"/>
              <a:gd name="connsiteY5" fmla="*/ 4192 h 8542"/>
              <a:gd name="connsiteX6" fmla="*/ 858 w 9595"/>
              <a:gd name="connsiteY6" fmla="*/ 1848 h 8542"/>
              <a:gd name="connsiteX7" fmla="*/ 6858 w 9595"/>
              <a:gd name="connsiteY7" fmla="*/ 596 h 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5" h="8542">
                <a:moveTo>
                  <a:pt x="6858" y="596"/>
                </a:moveTo>
                <a:cubicBezTo>
                  <a:pt x="8315" y="1607"/>
                  <a:pt x="9354" y="2297"/>
                  <a:pt x="9571" y="4111"/>
                </a:cubicBezTo>
                <a:cubicBezTo>
                  <a:pt x="9788" y="5941"/>
                  <a:pt x="8517" y="6744"/>
                  <a:pt x="7338" y="7675"/>
                </a:cubicBezTo>
                <a:cubicBezTo>
                  <a:pt x="5633" y="9023"/>
                  <a:pt x="2749" y="8686"/>
                  <a:pt x="2408" y="7450"/>
                </a:cubicBezTo>
                <a:cubicBezTo>
                  <a:pt x="2145" y="6423"/>
                  <a:pt x="549" y="6115"/>
                  <a:pt x="160" y="4400"/>
                </a:cubicBezTo>
                <a:cubicBezTo>
                  <a:pt x="129" y="4352"/>
                  <a:pt x="83" y="4256"/>
                  <a:pt x="67" y="4192"/>
                </a:cubicBezTo>
                <a:cubicBezTo>
                  <a:pt x="-10" y="3678"/>
                  <a:pt x="-212" y="2715"/>
                  <a:pt x="858" y="1848"/>
                </a:cubicBezTo>
                <a:cubicBezTo>
                  <a:pt x="1354" y="965"/>
                  <a:pt x="4579" y="-977"/>
                  <a:pt x="6858" y="596"/>
                </a:cubicBezTo>
                <a:close/>
              </a:path>
            </a:pathLst>
          </a:custGeom>
          <a:noFill/>
          <a:ln w="4763" cap="flat">
            <a:solidFill>
              <a:srgbClr val="CAC9C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3525514" y="1343191"/>
            <a:ext cx="2357432" cy="2043039"/>
          </a:xfrm>
          <a:custGeom>
            <a:avLst/>
            <a:gdLst>
              <a:gd name="T0" fmla="*/ 449 w 605"/>
              <a:gd name="T1" fmla="*/ 107 h 600"/>
              <a:gd name="T2" fmla="*/ 596 w 605"/>
              <a:gd name="T3" fmla="*/ 309 h 600"/>
              <a:gd name="T4" fmla="*/ 468 w 605"/>
              <a:gd name="T5" fmla="*/ 511 h 600"/>
              <a:gd name="T6" fmla="*/ 166 w 605"/>
              <a:gd name="T7" fmla="*/ 496 h 600"/>
              <a:gd name="T8" fmla="*/ 30 w 605"/>
              <a:gd name="T9" fmla="*/ 321 h 600"/>
              <a:gd name="T10" fmla="*/ 23 w 605"/>
              <a:gd name="T11" fmla="*/ 309 h 600"/>
              <a:gd name="T12" fmla="*/ 71 w 605"/>
              <a:gd name="T13" fmla="*/ 169 h 600"/>
              <a:gd name="T14" fmla="*/ 449 w 605"/>
              <a:gd name="T15" fmla="*/ 107 h 600"/>
              <a:gd name="connsiteX0" fmla="*/ 7151 w 9593"/>
              <a:gd name="connsiteY0" fmla="*/ 706 h 8395"/>
              <a:gd name="connsiteX1" fmla="*/ 9581 w 9593"/>
              <a:gd name="connsiteY1" fmla="*/ 4073 h 8395"/>
              <a:gd name="connsiteX2" fmla="*/ 7466 w 9593"/>
              <a:gd name="connsiteY2" fmla="*/ 7440 h 8395"/>
              <a:gd name="connsiteX3" fmla="*/ 2474 w 9593"/>
              <a:gd name="connsiteY3" fmla="*/ 7190 h 8395"/>
              <a:gd name="connsiteX4" fmla="*/ 226 w 9593"/>
              <a:gd name="connsiteY4" fmla="*/ 4273 h 8395"/>
              <a:gd name="connsiteX5" fmla="*/ 110 w 9593"/>
              <a:gd name="connsiteY5" fmla="*/ 4073 h 8395"/>
              <a:gd name="connsiteX6" fmla="*/ 904 w 9593"/>
              <a:gd name="connsiteY6" fmla="*/ 1740 h 8395"/>
              <a:gd name="connsiteX7" fmla="*/ 7151 w 9593"/>
              <a:gd name="connsiteY7" fmla="*/ 706 h 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93" h="8395">
                <a:moveTo>
                  <a:pt x="7151" y="706"/>
                </a:moveTo>
                <a:cubicBezTo>
                  <a:pt x="8523" y="1756"/>
                  <a:pt x="9449" y="2456"/>
                  <a:pt x="9581" y="4073"/>
                </a:cubicBezTo>
                <a:cubicBezTo>
                  <a:pt x="9730" y="5723"/>
                  <a:pt x="8523" y="6506"/>
                  <a:pt x="7466" y="7440"/>
                </a:cubicBezTo>
                <a:cubicBezTo>
                  <a:pt x="5829" y="8923"/>
                  <a:pt x="2854" y="8556"/>
                  <a:pt x="2474" y="7190"/>
                </a:cubicBezTo>
                <a:cubicBezTo>
                  <a:pt x="2160" y="6073"/>
                  <a:pt x="612" y="5772"/>
                  <a:pt x="226" y="4273"/>
                </a:cubicBezTo>
                <a:cubicBezTo>
                  <a:pt x="193" y="4223"/>
                  <a:pt x="127" y="4140"/>
                  <a:pt x="110" y="4073"/>
                </a:cubicBezTo>
                <a:cubicBezTo>
                  <a:pt x="-6" y="3590"/>
                  <a:pt x="-270" y="2606"/>
                  <a:pt x="904" y="1740"/>
                </a:cubicBezTo>
                <a:cubicBezTo>
                  <a:pt x="1317" y="990"/>
                  <a:pt x="4788" y="-1077"/>
                  <a:pt x="7151" y="706"/>
                </a:cubicBezTo>
                <a:close/>
              </a:path>
            </a:pathLst>
          </a:custGeom>
          <a:noFill/>
          <a:ln w="4763" cap="flat">
            <a:solidFill>
              <a:srgbClr val="C8C7C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54"/>
          <p:cNvSpPr>
            <a:spLocks/>
          </p:cNvSpPr>
          <p:nvPr/>
        </p:nvSpPr>
        <p:spPr bwMode="auto">
          <a:xfrm>
            <a:off x="3650081" y="1403055"/>
            <a:ext cx="2205392" cy="1928235"/>
          </a:xfrm>
          <a:custGeom>
            <a:avLst/>
            <a:gdLst>
              <a:gd name="T0" fmla="*/ 442 w 565"/>
              <a:gd name="T1" fmla="*/ 116 h 577"/>
              <a:gd name="T2" fmla="*/ 562 w 565"/>
              <a:gd name="T3" fmla="*/ 302 h 577"/>
              <a:gd name="T4" fmla="*/ 449 w 565"/>
              <a:gd name="T5" fmla="*/ 484 h 577"/>
              <a:gd name="T6" fmla="*/ 163 w 565"/>
              <a:gd name="T7" fmla="*/ 468 h 577"/>
              <a:gd name="T8" fmla="*/ 35 w 565"/>
              <a:gd name="T9" fmla="*/ 307 h 577"/>
              <a:gd name="T10" fmla="*/ 28 w 565"/>
              <a:gd name="T11" fmla="*/ 295 h 577"/>
              <a:gd name="T12" fmla="*/ 73 w 565"/>
              <a:gd name="T13" fmla="*/ 161 h 577"/>
              <a:gd name="T14" fmla="*/ 442 w 565"/>
              <a:gd name="T15" fmla="*/ 116 h 577"/>
              <a:gd name="connsiteX0" fmla="*/ 7489 w 9614"/>
              <a:gd name="connsiteY0" fmla="*/ 830 h 8246"/>
              <a:gd name="connsiteX1" fmla="*/ 9613 w 9614"/>
              <a:gd name="connsiteY1" fmla="*/ 4054 h 8246"/>
              <a:gd name="connsiteX2" fmla="*/ 7613 w 9614"/>
              <a:gd name="connsiteY2" fmla="*/ 7208 h 8246"/>
              <a:gd name="connsiteX3" fmla="*/ 2551 w 9614"/>
              <a:gd name="connsiteY3" fmla="*/ 6931 h 8246"/>
              <a:gd name="connsiteX4" fmla="*/ 285 w 9614"/>
              <a:gd name="connsiteY4" fmla="*/ 4141 h 8246"/>
              <a:gd name="connsiteX5" fmla="*/ 162 w 9614"/>
              <a:gd name="connsiteY5" fmla="*/ 3933 h 8246"/>
              <a:gd name="connsiteX6" fmla="*/ 958 w 9614"/>
              <a:gd name="connsiteY6" fmla="*/ 1610 h 8246"/>
              <a:gd name="connsiteX7" fmla="*/ 7489 w 9614"/>
              <a:gd name="connsiteY7" fmla="*/ 830 h 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14" h="8246">
                <a:moveTo>
                  <a:pt x="7489" y="830"/>
                </a:moveTo>
                <a:cubicBezTo>
                  <a:pt x="8799" y="1905"/>
                  <a:pt x="9560" y="2633"/>
                  <a:pt x="9613" y="4054"/>
                </a:cubicBezTo>
                <a:cubicBezTo>
                  <a:pt x="9666" y="5492"/>
                  <a:pt x="8516" y="6255"/>
                  <a:pt x="7613" y="7208"/>
                </a:cubicBezTo>
                <a:cubicBezTo>
                  <a:pt x="6055" y="8820"/>
                  <a:pt x="2976" y="8421"/>
                  <a:pt x="2551" y="6931"/>
                </a:cubicBezTo>
                <a:cubicBezTo>
                  <a:pt x="2197" y="5683"/>
                  <a:pt x="899" y="5406"/>
                  <a:pt x="285" y="4141"/>
                </a:cubicBezTo>
                <a:cubicBezTo>
                  <a:pt x="250" y="4089"/>
                  <a:pt x="179" y="4002"/>
                  <a:pt x="162" y="3933"/>
                </a:cubicBezTo>
                <a:cubicBezTo>
                  <a:pt x="2" y="3499"/>
                  <a:pt x="-334" y="2512"/>
                  <a:pt x="958" y="1610"/>
                </a:cubicBezTo>
                <a:cubicBezTo>
                  <a:pt x="1294" y="1021"/>
                  <a:pt x="5064" y="-1180"/>
                  <a:pt x="7489" y="830"/>
                </a:cubicBezTo>
                <a:close/>
              </a:path>
            </a:pathLst>
          </a:custGeom>
          <a:noFill/>
          <a:ln w="4763" cap="flat">
            <a:solidFill>
              <a:srgbClr val="C6C5C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5"/>
          <p:cNvSpPr>
            <a:spLocks/>
          </p:cNvSpPr>
          <p:nvPr/>
        </p:nvSpPr>
        <p:spPr bwMode="auto">
          <a:xfrm>
            <a:off x="3775182" y="1461923"/>
            <a:ext cx="2052522" cy="1819180"/>
          </a:xfrm>
          <a:custGeom>
            <a:avLst/>
            <a:gdLst>
              <a:gd name="T0" fmla="*/ 435 w 529"/>
              <a:gd name="T1" fmla="*/ 125 h 556"/>
              <a:gd name="T2" fmla="*/ 527 w 529"/>
              <a:gd name="T3" fmla="*/ 294 h 556"/>
              <a:gd name="T4" fmla="*/ 430 w 529"/>
              <a:gd name="T5" fmla="*/ 456 h 556"/>
              <a:gd name="T6" fmla="*/ 159 w 529"/>
              <a:gd name="T7" fmla="*/ 439 h 556"/>
              <a:gd name="T8" fmla="*/ 41 w 529"/>
              <a:gd name="T9" fmla="*/ 293 h 556"/>
              <a:gd name="T10" fmla="*/ 32 w 529"/>
              <a:gd name="T11" fmla="*/ 282 h 556"/>
              <a:gd name="T12" fmla="*/ 75 w 529"/>
              <a:gd name="T13" fmla="*/ 153 h 556"/>
              <a:gd name="T14" fmla="*/ 435 w 529"/>
              <a:gd name="T15" fmla="*/ 125 h 556"/>
              <a:gd name="connsiteX0" fmla="*/ 7816 w 9556"/>
              <a:gd name="connsiteY0" fmla="*/ 960 h 8070"/>
              <a:gd name="connsiteX1" fmla="*/ 9555 w 9556"/>
              <a:gd name="connsiteY1" fmla="*/ 4000 h 8070"/>
              <a:gd name="connsiteX2" fmla="*/ 7722 w 9556"/>
              <a:gd name="connsiteY2" fmla="*/ 6913 h 8070"/>
              <a:gd name="connsiteX3" fmla="*/ 2599 w 9556"/>
              <a:gd name="connsiteY3" fmla="*/ 6608 h 8070"/>
              <a:gd name="connsiteX4" fmla="*/ 368 w 9556"/>
              <a:gd name="connsiteY4" fmla="*/ 3982 h 8070"/>
              <a:gd name="connsiteX5" fmla="*/ 198 w 9556"/>
              <a:gd name="connsiteY5" fmla="*/ 3784 h 8070"/>
              <a:gd name="connsiteX6" fmla="*/ 1011 w 9556"/>
              <a:gd name="connsiteY6" fmla="*/ 1464 h 8070"/>
              <a:gd name="connsiteX7" fmla="*/ 7816 w 9556"/>
              <a:gd name="connsiteY7" fmla="*/ 960 h 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56" h="8070">
                <a:moveTo>
                  <a:pt x="7816" y="960"/>
                </a:moveTo>
                <a:cubicBezTo>
                  <a:pt x="9026" y="2075"/>
                  <a:pt x="9593" y="2813"/>
                  <a:pt x="9555" y="4000"/>
                </a:cubicBezTo>
                <a:cubicBezTo>
                  <a:pt x="9498" y="5241"/>
                  <a:pt x="8478" y="5960"/>
                  <a:pt x="7722" y="6913"/>
                </a:cubicBezTo>
                <a:cubicBezTo>
                  <a:pt x="6304" y="8712"/>
                  <a:pt x="3090" y="8262"/>
                  <a:pt x="2599" y="6608"/>
                </a:cubicBezTo>
                <a:cubicBezTo>
                  <a:pt x="2202" y="5259"/>
                  <a:pt x="1010" y="4991"/>
                  <a:pt x="368" y="3982"/>
                </a:cubicBezTo>
                <a:cubicBezTo>
                  <a:pt x="330" y="3946"/>
                  <a:pt x="236" y="3856"/>
                  <a:pt x="198" y="3784"/>
                </a:cubicBezTo>
                <a:cubicBezTo>
                  <a:pt x="28" y="3388"/>
                  <a:pt x="-407" y="2381"/>
                  <a:pt x="1011" y="1464"/>
                </a:cubicBezTo>
                <a:cubicBezTo>
                  <a:pt x="1238" y="1068"/>
                  <a:pt x="5340" y="-1288"/>
                  <a:pt x="7816" y="960"/>
                </a:cubicBezTo>
                <a:close/>
              </a:path>
            </a:pathLst>
          </a:custGeom>
          <a:noFill/>
          <a:ln w="4763" cap="flat">
            <a:solidFill>
              <a:srgbClr val="C4C3C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6"/>
          <p:cNvSpPr>
            <a:spLocks/>
          </p:cNvSpPr>
          <p:nvPr/>
        </p:nvSpPr>
        <p:spPr bwMode="auto">
          <a:xfrm>
            <a:off x="3897556" y="1515825"/>
            <a:ext cx="1908319" cy="1712551"/>
          </a:xfrm>
          <a:custGeom>
            <a:avLst/>
            <a:gdLst>
              <a:gd name="T0" fmla="*/ 429 w 501"/>
              <a:gd name="T1" fmla="*/ 136 h 536"/>
              <a:gd name="T2" fmla="*/ 493 w 501"/>
              <a:gd name="T3" fmla="*/ 289 h 536"/>
              <a:gd name="T4" fmla="*/ 411 w 501"/>
              <a:gd name="T5" fmla="*/ 431 h 536"/>
              <a:gd name="T6" fmla="*/ 157 w 501"/>
              <a:gd name="T7" fmla="*/ 413 h 536"/>
              <a:gd name="T8" fmla="*/ 48 w 501"/>
              <a:gd name="T9" fmla="*/ 281 h 536"/>
              <a:gd name="T10" fmla="*/ 38 w 501"/>
              <a:gd name="T11" fmla="*/ 271 h 536"/>
              <a:gd name="T12" fmla="*/ 77 w 501"/>
              <a:gd name="T13" fmla="*/ 147 h 536"/>
              <a:gd name="T14" fmla="*/ 429 w 501"/>
              <a:gd name="T15" fmla="*/ 136 h 536"/>
              <a:gd name="connsiteX0" fmla="*/ 8070 w 9384"/>
              <a:gd name="connsiteY0" fmla="*/ 1121 h 7880"/>
              <a:gd name="connsiteX1" fmla="*/ 9347 w 9384"/>
              <a:gd name="connsiteY1" fmla="*/ 3976 h 7880"/>
              <a:gd name="connsiteX2" fmla="*/ 7711 w 9384"/>
              <a:gd name="connsiteY2" fmla="*/ 6625 h 7880"/>
              <a:gd name="connsiteX3" fmla="*/ 2641 w 9384"/>
              <a:gd name="connsiteY3" fmla="*/ 6289 h 7880"/>
              <a:gd name="connsiteX4" fmla="*/ 465 w 9384"/>
              <a:gd name="connsiteY4" fmla="*/ 3827 h 7880"/>
              <a:gd name="connsiteX5" fmla="*/ 265 w 9384"/>
              <a:gd name="connsiteY5" fmla="*/ 3640 h 7880"/>
              <a:gd name="connsiteX6" fmla="*/ 1044 w 9384"/>
              <a:gd name="connsiteY6" fmla="*/ 1327 h 7880"/>
              <a:gd name="connsiteX7" fmla="*/ 8070 w 9384"/>
              <a:gd name="connsiteY7" fmla="*/ 1121 h 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84" h="7880">
                <a:moveTo>
                  <a:pt x="8070" y="1121"/>
                </a:moveTo>
                <a:cubicBezTo>
                  <a:pt x="9168" y="2259"/>
                  <a:pt x="9507" y="3024"/>
                  <a:pt x="9347" y="3976"/>
                </a:cubicBezTo>
                <a:cubicBezTo>
                  <a:pt x="9188" y="4965"/>
                  <a:pt x="8309" y="5655"/>
                  <a:pt x="7711" y="6625"/>
                </a:cubicBezTo>
                <a:cubicBezTo>
                  <a:pt x="6513" y="8584"/>
                  <a:pt x="3180" y="8080"/>
                  <a:pt x="2641" y="6289"/>
                </a:cubicBezTo>
                <a:cubicBezTo>
                  <a:pt x="2202" y="4797"/>
                  <a:pt x="1049" y="4360"/>
                  <a:pt x="465" y="3827"/>
                </a:cubicBezTo>
                <a:cubicBezTo>
                  <a:pt x="405" y="3789"/>
                  <a:pt x="305" y="3696"/>
                  <a:pt x="265" y="3640"/>
                </a:cubicBezTo>
                <a:cubicBezTo>
                  <a:pt x="66" y="3285"/>
                  <a:pt x="-493" y="2259"/>
                  <a:pt x="1044" y="1327"/>
                </a:cubicBezTo>
                <a:cubicBezTo>
                  <a:pt x="1184" y="1121"/>
                  <a:pt x="5615" y="-1416"/>
                  <a:pt x="8070" y="1121"/>
                </a:cubicBezTo>
                <a:close/>
              </a:path>
            </a:pathLst>
          </a:custGeom>
          <a:noFill/>
          <a:ln w="4763" cap="flat">
            <a:solidFill>
              <a:srgbClr val="C2C1C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7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4 w 518"/>
              <a:gd name="T9" fmla="*/ 269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9" y="289"/>
                  <a:pt x="54" y="269"/>
                </a:cubicBezTo>
                <a:cubicBezTo>
                  <a:pt x="51" y="267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noFill/>
          <a:ln w="4763" cap="flat">
            <a:solidFill>
              <a:srgbClr val="C0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8"/>
          <p:cNvSpPr>
            <a:spLocks/>
          </p:cNvSpPr>
          <p:nvPr/>
        </p:nvSpPr>
        <p:spPr bwMode="auto">
          <a:xfrm>
            <a:off x="3910013" y="1244601"/>
            <a:ext cx="2103438" cy="2095500"/>
          </a:xfrm>
          <a:custGeom>
            <a:avLst/>
            <a:gdLst>
              <a:gd name="T0" fmla="*/ 79 w 518"/>
              <a:gd name="T1" fmla="*/ 141 h 517"/>
              <a:gd name="T2" fmla="*/ 422 w 518"/>
              <a:gd name="T3" fmla="*/ 147 h 517"/>
              <a:gd name="T4" fmla="*/ 392 w 518"/>
              <a:gd name="T5" fmla="*/ 405 h 517"/>
              <a:gd name="T6" fmla="*/ 153 w 518"/>
              <a:gd name="T7" fmla="*/ 386 h 517"/>
              <a:gd name="T8" fmla="*/ 51 w 518"/>
              <a:gd name="T9" fmla="*/ 267 h 517"/>
              <a:gd name="T10" fmla="*/ 43 w 518"/>
              <a:gd name="T11" fmla="*/ 259 h 517"/>
              <a:gd name="T12" fmla="*/ 79 w 518"/>
              <a:gd name="T13" fmla="*/ 141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517">
                <a:moveTo>
                  <a:pt x="79" y="141"/>
                </a:moveTo>
                <a:cubicBezTo>
                  <a:pt x="79" y="141"/>
                  <a:pt x="309" y="0"/>
                  <a:pt x="422" y="147"/>
                </a:cubicBezTo>
                <a:cubicBezTo>
                  <a:pt x="518" y="272"/>
                  <a:pt x="430" y="307"/>
                  <a:pt x="392" y="405"/>
                </a:cubicBezTo>
                <a:cubicBezTo>
                  <a:pt x="349" y="517"/>
                  <a:pt x="181" y="487"/>
                  <a:pt x="153" y="386"/>
                </a:cubicBezTo>
                <a:cubicBezTo>
                  <a:pt x="130" y="303"/>
                  <a:pt x="76" y="287"/>
                  <a:pt x="51" y="267"/>
                </a:cubicBezTo>
                <a:cubicBezTo>
                  <a:pt x="48" y="265"/>
                  <a:pt x="45" y="262"/>
                  <a:pt x="43" y="259"/>
                </a:cubicBezTo>
                <a:cubicBezTo>
                  <a:pt x="31" y="244"/>
                  <a:pt x="0" y="190"/>
                  <a:pt x="79" y="141"/>
                </a:cubicBez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779003" y="3221092"/>
            <a:ext cx="2675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THANKS</a:t>
            </a:r>
            <a:endParaRPr lang="zh-CN" altLang="en-US" sz="4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46429" y="3854701"/>
            <a:ext cx="1544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B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eautiful 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of Design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4" name="PA_矩形 1"/>
          <p:cNvSpPr/>
          <p:nvPr>
            <p:custDataLst>
              <p:tags r:id="rId1"/>
            </p:custDataLst>
          </p:nvPr>
        </p:nvSpPr>
        <p:spPr>
          <a:xfrm>
            <a:off x="4327726" y="1920854"/>
            <a:ext cx="139653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</a:rPr>
              <a:t>CHENYING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ea"/>
              </a:rPr>
              <a:t>0907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6253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6" dur="1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3" presetClass="entr" presetSubtype="288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2" grpId="0"/>
      <p:bldP spid="32" grpId="1"/>
      <p:bldP spid="33" grpId="0"/>
      <p:bldP spid="34" grpId="0"/>
      <p:bldP spid="34" grpId="1"/>
      <p:bldP spid="34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FF0A357-3609-41A5-A400-10E33095FE1B}"/>
              </a:ext>
            </a:extLst>
          </p:cNvPr>
          <p:cNvSpPr/>
          <p:nvPr/>
        </p:nvSpPr>
        <p:spPr>
          <a:xfrm>
            <a:off x="762000" y="288525"/>
            <a:ext cx="10668000" cy="628095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类别表</a:t>
            </a:r>
            <a:r>
              <a:rPr lang="zh-CN" altLang="en-US" dirty="0"/>
              <a:t>（类别号PK，类型名称）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项目表</a:t>
            </a:r>
            <a:r>
              <a:rPr lang="zh-CN" altLang="en-US" dirty="0"/>
              <a:t>(项目号PK，项目名，目的地，持续时间，报名时间，截止时间，详细信息，报团最少人数，报团最多人数，状态，负责人，ID(FK)，导游ID(FK),项目类别（fk))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状态1-报名中  2-报名时间结束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历史记录表</a:t>
            </a:r>
            <a:r>
              <a:rPr lang="zh-CN" altLang="en-US" dirty="0"/>
              <a:t>（项目号PK，次数）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员工表</a:t>
            </a:r>
            <a:r>
              <a:rPr lang="zh-CN" altLang="en-US" dirty="0"/>
              <a:t>(员工号PK,姓名,手机号,职称)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用户登陆表</a:t>
            </a:r>
            <a:r>
              <a:rPr lang="zh-CN" altLang="en-US" dirty="0"/>
              <a:t>（手机号PK，密码，权限）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权限1-经理 2-负责人 3-导游 4-用户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工资表</a:t>
            </a:r>
            <a:r>
              <a:rPr lang="zh-CN" altLang="en-US" dirty="0"/>
              <a:t>（员工号,基本工资,五险一金,提成）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财务表</a:t>
            </a:r>
            <a:r>
              <a:rPr lang="zh-CN" altLang="en-US" dirty="0"/>
              <a:t>（项目号PK,个人成本，住房费用，手续费，利润）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用户信息表</a:t>
            </a:r>
            <a:r>
              <a:rPr lang="zh-CN" altLang="en-US" dirty="0"/>
              <a:t>（手机号PK，项目号pk,姓名，身份证号码，房间数，状态）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状态1-未过期（旅行结束之前） 2-已过期（旅游结束之后）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预约表</a:t>
            </a:r>
            <a:r>
              <a:rPr lang="zh-CN" altLang="en-US" dirty="0"/>
              <a:t>（手机号PK，项目号pk,姓名，身份证号码，房间数，状态）//临时表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状态1-预约中  2-预约成功  3-预约失败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热词搜索表</a:t>
            </a:r>
            <a:r>
              <a:rPr lang="zh-CN" altLang="en-US" dirty="0"/>
              <a:t>（目的地，次数）</a:t>
            </a:r>
          </a:p>
        </p:txBody>
      </p:sp>
    </p:spTree>
    <p:extLst>
      <p:ext uri="{BB962C8B-B14F-4D97-AF65-F5344CB8AC3E}">
        <p14:creationId xmlns:p14="http://schemas.microsoft.com/office/powerpoint/2010/main" val="6039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05E8593-0F9B-455B-B5D1-5E0E2DD4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48267"/>
              </p:ext>
            </p:extLst>
          </p:nvPr>
        </p:nvGraphicFramePr>
        <p:xfrm>
          <a:off x="1772118" y="612720"/>
          <a:ext cx="796864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2162">
                  <a:extLst>
                    <a:ext uri="{9D8B030D-6E8A-4147-A177-3AD203B41FA5}">
                      <a16:colId xmlns:a16="http://schemas.microsoft.com/office/drawing/2014/main" val="3326360711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2189468855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467754888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15570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67925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27794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cName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varchar(20)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category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78709491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2133CD5-D467-4D82-97EB-D8CD3E063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3263"/>
              </p:ext>
            </p:extLst>
          </p:nvPr>
        </p:nvGraphicFramePr>
        <p:xfrm>
          <a:off x="1772118" y="2404711"/>
          <a:ext cx="7901272" cy="20485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5318">
                  <a:extLst>
                    <a:ext uri="{9D8B030D-6E8A-4147-A177-3AD203B41FA5}">
                      <a16:colId xmlns:a16="http://schemas.microsoft.com/office/drawing/2014/main" val="3197564619"/>
                    </a:ext>
                  </a:extLst>
                </a:gridCol>
                <a:gridCol w="1975318">
                  <a:extLst>
                    <a:ext uri="{9D8B030D-6E8A-4147-A177-3AD203B41FA5}">
                      <a16:colId xmlns:a16="http://schemas.microsoft.com/office/drawing/2014/main" val="3027762648"/>
                    </a:ext>
                  </a:extLst>
                </a:gridCol>
                <a:gridCol w="1975318">
                  <a:extLst>
                    <a:ext uri="{9D8B030D-6E8A-4147-A177-3AD203B41FA5}">
                      <a16:colId xmlns:a16="http://schemas.microsoft.com/office/drawing/2014/main" val="737397323"/>
                    </a:ext>
                  </a:extLst>
                </a:gridCol>
                <a:gridCol w="1975318">
                  <a:extLst>
                    <a:ext uri="{9D8B030D-6E8A-4147-A177-3AD203B41FA5}">
                      <a16:colId xmlns:a16="http://schemas.microsoft.com/office/drawing/2014/main" val="2847147119"/>
                    </a:ext>
                  </a:extLst>
                </a:gridCol>
              </a:tblGrid>
              <a:tr h="331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134540791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eId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char(10)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employee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959155878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eName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employee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349287092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eTel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char(11)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employee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652027807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eTitle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employee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65748762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9256838-9C98-4D28-BDA4-02AF2E05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8798"/>
              </p:ext>
            </p:extLst>
          </p:nvPr>
        </p:nvGraphicFramePr>
        <p:xfrm>
          <a:off x="1772118" y="4884895"/>
          <a:ext cx="8128000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53020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12451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26555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486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12101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uTel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char(11)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8847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uPassWord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48358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uSuper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user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10332864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F87897F-44A1-4B60-ABCE-24D3B253E090}"/>
              </a:ext>
            </a:extLst>
          </p:cNvPr>
          <p:cNvSpPr txBox="1"/>
          <p:nvPr/>
        </p:nvSpPr>
        <p:spPr>
          <a:xfrm>
            <a:off x="1699592" y="1966899"/>
            <a:ext cx="18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职工表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741687-67E4-4187-B082-BA3B20D74995}"/>
              </a:ext>
            </a:extLst>
          </p:cNvPr>
          <p:cNvSpPr txBox="1"/>
          <p:nvPr/>
        </p:nvSpPr>
        <p:spPr>
          <a:xfrm>
            <a:off x="1772118" y="202406"/>
            <a:ext cx="18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CE5D3A-120B-41F1-924C-289A44F00607}"/>
              </a:ext>
            </a:extLst>
          </p:cNvPr>
          <p:cNvSpPr txBox="1"/>
          <p:nvPr/>
        </p:nvSpPr>
        <p:spPr>
          <a:xfrm>
            <a:off x="1772117" y="4566238"/>
            <a:ext cx="18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登陆表</a:t>
            </a:r>
          </a:p>
        </p:txBody>
      </p:sp>
    </p:spTree>
    <p:extLst>
      <p:ext uri="{BB962C8B-B14F-4D97-AF65-F5344CB8AC3E}">
        <p14:creationId xmlns:p14="http://schemas.microsoft.com/office/powerpoint/2010/main" val="16093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D1C3CD-3A20-4785-A233-DCFAB097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92302"/>
              </p:ext>
            </p:extLst>
          </p:nvPr>
        </p:nvGraphicFramePr>
        <p:xfrm>
          <a:off x="1898374" y="739158"/>
          <a:ext cx="7901272" cy="5912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75318">
                  <a:extLst>
                    <a:ext uri="{9D8B030D-6E8A-4147-A177-3AD203B41FA5}">
                      <a16:colId xmlns:a16="http://schemas.microsoft.com/office/drawing/2014/main" val="3197564619"/>
                    </a:ext>
                  </a:extLst>
                </a:gridCol>
                <a:gridCol w="1975318">
                  <a:extLst>
                    <a:ext uri="{9D8B030D-6E8A-4147-A177-3AD203B41FA5}">
                      <a16:colId xmlns:a16="http://schemas.microsoft.com/office/drawing/2014/main" val="3027762648"/>
                    </a:ext>
                  </a:extLst>
                </a:gridCol>
                <a:gridCol w="1975318">
                  <a:extLst>
                    <a:ext uri="{9D8B030D-6E8A-4147-A177-3AD203B41FA5}">
                      <a16:colId xmlns:a16="http://schemas.microsoft.com/office/drawing/2014/main" val="737397323"/>
                    </a:ext>
                  </a:extLst>
                </a:gridCol>
                <a:gridCol w="1975318">
                  <a:extLst>
                    <a:ext uri="{9D8B030D-6E8A-4147-A177-3AD203B41FA5}">
                      <a16:colId xmlns:a16="http://schemas.microsoft.com/office/drawing/2014/main" val="2847147119"/>
                    </a:ext>
                  </a:extLst>
                </a:gridCol>
              </a:tblGrid>
              <a:tr h="3312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134540791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959155878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pName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varchar(50)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349287092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destination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652027807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last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657487621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beginning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975023573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ending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846629351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describing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varchar(50)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036603454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min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595461641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max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28009967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pflag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197551128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chargeId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184699140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leadId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char(10)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762101396"/>
                  </a:ext>
                </a:extLst>
              </a:tr>
              <a:tr h="4293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pcId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21698266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6642912-9C54-4E79-BB2E-80755CDDDA19}"/>
              </a:ext>
            </a:extLst>
          </p:cNvPr>
          <p:cNvSpPr txBox="1"/>
          <p:nvPr/>
        </p:nvSpPr>
        <p:spPr>
          <a:xfrm>
            <a:off x="1828799" y="369826"/>
            <a:ext cx="185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项目表</a:t>
            </a:r>
          </a:p>
        </p:txBody>
      </p:sp>
    </p:spTree>
    <p:extLst>
      <p:ext uri="{BB962C8B-B14F-4D97-AF65-F5344CB8AC3E}">
        <p14:creationId xmlns:p14="http://schemas.microsoft.com/office/powerpoint/2010/main" val="5918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A1BA94-2D1A-499D-A091-C4AC3A6E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50389"/>
              </p:ext>
            </p:extLst>
          </p:nvPr>
        </p:nvGraphicFramePr>
        <p:xfrm>
          <a:off x="1761422" y="697437"/>
          <a:ext cx="7979343" cy="21605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2857">
                  <a:extLst>
                    <a:ext uri="{9D8B030D-6E8A-4147-A177-3AD203B41FA5}">
                      <a16:colId xmlns:a16="http://schemas.microsoft.com/office/drawing/2014/main" val="3326360711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2189468855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467754888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1557086186"/>
                    </a:ext>
                  </a:extLst>
                </a:gridCol>
              </a:tblGrid>
              <a:tr h="360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679254944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fpId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char(10)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financing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27794974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basepay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financing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787094910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roompay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double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financing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200020805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poundage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financing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049860356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profit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double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financing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80733238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9821FA2-D4FE-4FBD-A6C9-AFF7831CC862}"/>
              </a:ext>
            </a:extLst>
          </p:cNvPr>
          <p:cNvSpPr txBox="1"/>
          <p:nvPr/>
        </p:nvSpPr>
        <p:spPr>
          <a:xfrm>
            <a:off x="1761422" y="255599"/>
            <a:ext cx="133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财务表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E9BA4D-5E2C-42F7-A02C-491DD49E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99485"/>
              </p:ext>
            </p:extLst>
          </p:nvPr>
        </p:nvGraphicFramePr>
        <p:xfrm>
          <a:off x="1761422" y="3609602"/>
          <a:ext cx="8128000" cy="2966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59948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7269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884091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32290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22719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iTel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char(11)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TRUE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83479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ipId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char(10)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TRUE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03223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iName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varchar(20)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80237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iNum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char(20)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34155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iroom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int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09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itimes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int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32276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 SimSun"/>
                          <a:cs typeface=" Times New Roman"/>
                        </a:rPr>
                        <a:t>iflag</a:t>
                      </a:r>
                      <a:endParaRPr lang="zh-CN" sz="1200" kern="100" dirty="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int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lt"/>
                          <a:ea typeface=" SimSun"/>
                          <a:cs typeface=" Times New Roman"/>
                        </a:rPr>
                        <a:t>information</a:t>
                      </a:r>
                      <a:endParaRPr lang="zh-CN" sz="1200" kern="10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lt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 dirty="0">
                        <a:effectLst/>
                        <a:latin typeface="+mn-lt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22954989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DC10FB7-51E0-483A-8BA8-5E61706F983D}"/>
              </a:ext>
            </a:extLst>
          </p:cNvPr>
          <p:cNvSpPr txBox="1"/>
          <p:nvPr/>
        </p:nvSpPr>
        <p:spPr>
          <a:xfrm>
            <a:off x="1716695" y="3115125"/>
            <a:ext cx="142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用户信息表</a:t>
            </a:r>
          </a:p>
        </p:txBody>
      </p:sp>
    </p:spTree>
    <p:extLst>
      <p:ext uri="{BB962C8B-B14F-4D97-AF65-F5344CB8AC3E}">
        <p14:creationId xmlns:p14="http://schemas.microsoft.com/office/powerpoint/2010/main" val="366348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0A1C67-7A1E-4AB4-8B6E-D42086793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33762"/>
              </p:ext>
            </p:extLst>
          </p:nvPr>
        </p:nvGraphicFramePr>
        <p:xfrm>
          <a:off x="1892853" y="864613"/>
          <a:ext cx="8128000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6567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73017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5200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2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37056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bTel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char(11)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book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TRUE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18953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bpId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book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TRUE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16690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bName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varchar(20)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book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18921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bNum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char(20)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book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61150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broom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int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book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81545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bflag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int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book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81290937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29F8994-39B4-4BD9-A93C-C9155D6BCC29}"/>
              </a:ext>
            </a:extLst>
          </p:cNvPr>
          <p:cNvSpPr txBox="1"/>
          <p:nvPr/>
        </p:nvSpPr>
        <p:spPr>
          <a:xfrm>
            <a:off x="1892853" y="463329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预约表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57E1979-193B-4CC5-BF40-CC7D9242B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47694"/>
              </p:ext>
            </p:extLst>
          </p:nvPr>
        </p:nvGraphicFramePr>
        <p:xfrm>
          <a:off x="1892853" y="4219953"/>
          <a:ext cx="8128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68787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31817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9856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972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34566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seId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char(10)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salary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TRUE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47261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baseSalary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double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salary</a:t>
                      </a:r>
                      <a:endParaRPr lang="zh-CN" alt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alt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0924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insurance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double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salary</a:t>
                      </a:r>
                      <a:endParaRPr lang="zh-CN" alt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8777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reward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double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salary</a:t>
                      </a:r>
                      <a:endParaRPr lang="zh-CN" alt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0754557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F25A82B-3CE4-40B8-BC8A-D212B82B84B9}"/>
              </a:ext>
            </a:extLst>
          </p:cNvPr>
          <p:cNvSpPr txBox="1"/>
          <p:nvPr/>
        </p:nvSpPr>
        <p:spPr>
          <a:xfrm>
            <a:off x="1966844" y="3769467"/>
            <a:ext cx="121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工资表</a:t>
            </a:r>
          </a:p>
        </p:txBody>
      </p:sp>
    </p:spTree>
    <p:extLst>
      <p:ext uri="{BB962C8B-B14F-4D97-AF65-F5344CB8AC3E}">
        <p14:creationId xmlns:p14="http://schemas.microsoft.com/office/powerpoint/2010/main" val="177467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05E8593-0F9B-455B-B5D1-5E0E2DD4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70949"/>
              </p:ext>
            </p:extLst>
          </p:nvPr>
        </p:nvGraphicFramePr>
        <p:xfrm>
          <a:off x="1748449" y="1240999"/>
          <a:ext cx="7979343" cy="10802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2857">
                  <a:extLst>
                    <a:ext uri="{9D8B030D-6E8A-4147-A177-3AD203B41FA5}">
                      <a16:colId xmlns:a16="http://schemas.microsoft.com/office/drawing/2014/main" val="3326360711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2189468855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467754888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1557086186"/>
                    </a:ext>
                  </a:extLst>
                </a:gridCol>
              </a:tblGrid>
              <a:tr h="360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679254944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hpId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projectHistory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27794974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phNumber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projectHistory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7870949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A1BA94-2D1A-499D-A091-C4AC3A6E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57547"/>
              </p:ext>
            </p:extLst>
          </p:nvPr>
        </p:nvGraphicFramePr>
        <p:xfrm>
          <a:off x="1748449" y="3664540"/>
          <a:ext cx="7979343" cy="10802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2857">
                  <a:extLst>
                    <a:ext uri="{9D8B030D-6E8A-4147-A177-3AD203B41FA5}">
                      <a16:colId xmlns:a16="http://schemas.microsoft.com/office/drawing/2014/main" val="3326360711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2189468855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467754888"/>
                    </a:ext>
                  </a:extLst>
                </a:gridCol>
                <a:gridCol w="1992162">
                  <a:extLst>
                    <a:ext uri="{9D8B030D-6E8A-4147-A177-3AD203B41FA5}">
                      <a16:colId xmlns:a16="http://schemas.microsoft.com/office/drawing/2014/main" val="1557086186"/>
                    </a:ext>
                  </a:extLst>
                </a:gridCol>
              </a:tblGrid>
              <a:tr h="360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名稱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資料類型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表格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是否外键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3679254944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wpName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char(20)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word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zh-CN" sz="1200" kern="10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1427794974"/>
                  </a:ext>
                </a:extLst>
              </a:tr>
              <a:tr h="3600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 err="1">
                          <a:effectLst/>
                        </a:rPr>
                        <a:t>w</a:t>
                      </a:r>
                      <a:r>
                        <a:rPr lang="en-US" sz="1200" kern="100" dirty="0" err="1">
                          <a:effectLst/>
                        </a:rPr>
                        <a:t>Number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 Times New Roman"/>
                          <a:ea typeface=" SimSun"/>
                          <a:cs typeface=" Times New Roman"/>
                        </a:rPr>
                        <a:t>word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zh-CN" sz="1200" kern="100" dirty="0">
                        <a:effectLst/>
                        <a:latin typeface=" Times New Roman"/>
                        <a:ea typeface=" SimSun"/>
                        <a:cs typeface=" Times New Roman"/>
                      </a:endParaRPr>
                    </a:p>
                  </a:txBody>
                  <a:tcPr marL="71755" marR="71755" marT="0" marB="0"/>
                </a:tc>
                <a:extLst>
                  <a:ext uri="{0D108BD9-81ED-4DB2-BD59-A6C34878D82A}">
                    <a16:rowId xmlns:a16="http://schemas.microsoft.com/office/drawing/2014/main" val="278709491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E370A0F-1E8B-419B-8F21-9E59962F2E89}"/>
              </a:ext>
            </a:extLst>
          </p:cNvPr>
          <p:cNvSpPr txBox="1"/>
          <p:nvPr/>
        </p:nvSpPr>
        <p:spPr>
          <a:xfrm>
            <a:off x="1748449" y="768193"/>
            <a:ext cx="145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历史记录表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F0EBCF-F1D5-494E-859F-C737B1BFF502}"/>
              </a:ext>
            </a:extLst>
          </p:cNvPr>
          <p:cNvSpPr txBox="1"/>
          <p:nvPr/>
        </p:nvSpPr>
        <p:spPr>
          <a:xfrm>
            <a:off x="1748449" y="3078297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热词搜索表</a:t>
            </a:r>
          </a:p>
        </p:txBody>
      </p:sp>
    </p:spTree>
    <p:extLst>
      <p:ext uri="{BB962C8B-B14F-4D97-AF65-F5344CB8AC3E}">
        <p14:creationId xmlns:p14="http://schemas.microsoft.com/office/powerpoint/2010/main" val="39437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0800000">
            <a:off x="-167947" y="-3458114"/>
            <a:ext cx="14004320" cy="9920291"/>
            <a:chOff x="771526" y="60326"/>
            <a:chExt cx="6002338" cy="4419600"/>
          </a:xfrm>
        </p:grpSpPr>
        <p:sp>
          <p:nvSpPr>
            <p:cNvPr id="5" name="AutoShape 34"/>
            <p:cNvSpPr>
              <a:spLocks noChangeAspect="1" noChangeArrowheads="1" noTextEdit="1"/>
            </p:cNvSpPr>
            <p:nvPr/>
          </p:nvSpPr>
          <p:spPr bwMode="auto">
            <a:xfrm>
              <a:off x="1157288" y="128588"/>
              <a:ext cx="5299075" cy="425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auto">
            <a:xfrm>
              <a:off x="771526" y="60326"/>
              <a:ext cx="6002338" cy="4419600"/>
            </a:xfrm>
            <a:custGeom>
              <a:avLst/>
              <a:gdLst>
                <a:gd name="T0" fmla="*/ 410 w 1478"/>
                <a:gd name="T1" fmla="*/ 1046 h 1090"/>
                <a:gd name="T2" fmla="*/ 118 w 1478"/>
                <a:gd name="T3" fmla="*/ 624 h 1090"/>
                <a:gd name="T4" fmla="*/ 754 w 1478"/>
                <a:gd name="T5" fmla="*/ 20 h 1090"/>
                <a:gd name="T6" fmla="*/ 1374 w 1478"/>
                <a:gd name="T7" fmla="*/ 502 h 1090"/>
                <a:gd name="T8" fmla="*/ 982 w 1478"/>
                <a:gd name="T9" fmla="*/ 1046 h 1090"/>
                <a:gd name="T10" fmla="*/ 410 w 1478"/>
                <a:gd name="T11" fmla="*/ 104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090">
                  <a:moveTo>
                    <a:pt x="410" y="1046"/>
                  </a:moveTo>
                  <a:cubicBezTo>
                    <a:pt x="410" y="1046"/>
                    <a:pt x="0" y="1016"/>
                    <a:pt x="118" y="624"/>
                  </a:cubicBezTo>
                  <a:cubicBezTo>
                    <a:pt x="236" y="232"/>
                    <a:pt x="482" y="0"/>
                    <a:pt x="754" y="20"/>
                  </a:cubicBezTo>
                  <a:cubicBezTo>
                    <a:pt x="1026" y="40"/>
                    <a:pt x="1270" y="144"/>
                    <a:pt x="1374" y="502"/>
                  </a:cubicBezTo>
                  <a:cubicBezTo>
                    <a:pt x="1478" y="860"/>
                    <a:pt x="1264" y="1002"/>
                    <a:pt x="982" y="1046"/>
                  </a:cubicBezTo>
                  <a:cubicBezTo>
                    <a:pt x="700" y="1090"/>
                    <a:pt x="410" y="1046"/>
                    <a:pt x="410" y="1046"/>
                  </a:cubicBezTo>
                  <a:close/>
                </a:path>
              </a:pathLst>
            </a:custGeom>
            <a:noFill/>
            <a:ln w="4763" cap="flat">
              <a:solidFill>
                <a:srgbClr val="EAEA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auto">
            <a:xfrm>
              <a:off x="950913" y="144463"/>
              <a:ext cx="5773738" cy="4275138"/>
            </a:xfrm>
            <a:custGeom>
              <a:avLst/>
              <a:gdLst>
                <a:gd name="T0" fmla="*/ 731 w 1422"/>
                <a:gd name="T1" fmla="*/ 19 h 1054"/>
                <a:gd name="T2" fmla="*/ 1323 w 1422"/>
                <a:gd name="T3" fmla="*/ 484 h 1054"/>
                <a:gd name="T4" fmla="*/ 947 w 1422"/>
                <a:gd name="T5" fmla="*/ 1008 h 1054"/>
                <a:gd name="T6" fmla="*/ 391 w 1422"/>
                <a:gd name="T7" fmla="*/ 1007 h 1054"/>
                <a:gd name="T8" fmla="*/ 108 w 1422"/>
                <a:gd name="T9" fmla="*/ 600 h 1054"/>
                <a:gd name="T10" fmla="*/ 115 w 1422"/>
                <a:gd name="T11" fmla="*/ 576 h 1054"/>
                <a:gd name="T12" fmla="*/ 212 w 1422"/>
                <a:gd name="T13" fmla="*/ 349 h 1054"/>
                <a:gd name="T14" fmla="*/ 731 w 1422"/>
                <a:gd name="T15" fmla="*/ 19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2" h="1054">
                  <a:moveTo>
                    <a:pt x="731" y="19"/>
                  </a:moveTo>
                  <a:cubicBezTo>
                    <a:pt x="992" y="44"/>
                    <a:pt x="1225" y="142"/>
                    <a:pt x="1323" y="484"/>
                  </a:cubicBezTo>
                  <a:cubicBezTo>
                    <a:pt x="1422" y="827"/>
                    <a:pt x="1216" y="963"/>
                    <a:pt x="947" y="1008"/>
                  </a:cubicBezTo>
                  <a:cubicBezTo>
                    <a:pt x="676" y="1054"/>
                    <a:pt x="392" y="1012"/>
                    <a:pt x="391" y="1007"/>
                  </a:cubicBezTo>
                  <a:cubicBezTo>
                    <a:pt x="389" y="1003"/>
                    <a:pt x="0" y="975"/>
                    <a:pt x="108" y="600"/>
                  </a:cubicBezTo>
                  <a:cubicBezTo>
                    <a:pt x="110" y="592"/>
                    <a:pt x="112" y="584"/>
                    <a:pt x="115" y="576"/>
                  </a:cubicBezTo>
                  <a:cubicBezTo>
                    <a:pt x="140" y="493"/>
                    <a:pt x="172" y="417"/>
                    <a:pt x="212" y="349"/>
                  </a:cubicBezTo>
                  <a:cubicBezTo>
                    <a:pt x="340" y="129"/>
                    <a:pt x="530" y="0"/>
                    <a:pt x="731" y="19"/>
                  </a:cubicBezTo>
                  <a:close/>
                </a:path>
              </a:pathLst>
            </a:custGeom>
            <a:noFill/>
            <a:ln w="4763" cap="flat">
              <a:solidFill>
                <a:srgbClr val="E8E8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1125538" y="209551"/>
              <a:ext cx="5546725" cy="4152900"/>
            </a:xfrm>
            <a:custGeom>
              <a:avLst/>
              <a:gdLst>
                <a:gd name="T0" fmla="*/ 709 w 1366"/>
                <a:gd name="T1" fmla="*/ 23 h 1024"/>
                <a:gd name="T2" fmla="*/ 1273 w 1366"/>
                <a:gd name="T3" fmla="*/ 472 h 1024"/>
                <a:gd name="T4" fmla="*/ 912 w 1366"/>
                <a:gd name="T5" fmla="*/ 976 h 1024"/>
                <a:gd name="T6" fmla="*/ 372 w 1366"/>
                <a:gd name="T7" fmla="*/ 974 h 1024"/>
                <a:gd name="T8" fmla="*/ 98 w 1366"/>
                <a:gd name="T9" fmla="*/ 581 h 1024"/>
                <a:gd name="T10" fmla="*/ 104 w 1366"/>
                <a:gd name="T11" fmla="*/ 558 h 1024"/>
                <a:gd name="T12" fmla="*/ 199 w 1366"/>
                <a:gd name="T13" fmla="*/ 336 h 1024"/>
                <a:gd name="T14" fmla="*/ 709 w 1366"/>
                <a:gd name="T15" fmla="*/ 23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6" h="1024">
                  <a:moveTo>
                    <a:pt x="709" y="23"/>
                  </a:moveTo>
                  <a:cubicBezTo>
                    <a:pt x="959" y="52"/>
                    <a:pt x="1181" y="145"/>
                    <a:pt x="1273" y="472"/>
                  </a:cubicBezTo>
                  <a:cubicBezTo>
                    <a:pt x="1366" y="799"/>
                    <a:pt x="1169" y="929"/>
                    <a:pt x="912" y="976"/>
                  </a:cubicBezTo>
                  <a:cubicBezTo>
                    <a:pt x="653" y="1024"/>
                    <a:pt x="375" y="984"/>
                    <a:pt x="372" y="974"/>
                  </a:cubicBezTo>
                  <a:cubicBezTo>
                    <a:pt x="370" y="966"/>
                    <a:pt x="0" y="939"/>
                    <a:pt x="98" y="581"/>
                  </a:cubicBezTo>
                  <a:cubicBezTo>
                    <a:pt x="101" y="573"/>
                    <a:pt x="102" y="565"/>
                    <a:pt x="104" y="558"/>
                  </a:cubicBezTo>
                  <a:cubicBezTo>
                    <a:pt x="128" y="478"/>
                    <a:pt x="158" y="404"/>
                    <a:pt x="199" y="336"/>
                  </a:cubicBezTo>
                  <a:cubicBezTo>
                    <a:pt x="323" y="128"/>
                    <a:pt x="512" y="0"/>
                    <a:pt x="709" y="23"/>
                  </a:cubicBezTo>
                  <a:close/>
                </a:path>
              </a:pathLst>
            </a:custGeom>
            <a:noFill/>
            <a:ln w="4763" cap="flat">
              <a:solidFill>
                <a:srgbClr val="E6E6E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1303338" y="271463"/>
              <a:ext cx="5319713" cy="4029075"/>
            </a:xfrm>
            <a:custGeom>
              <a:avLst/>
              <a:gdLst>
                <a:gd name="T0" fmla="*/ 686 w 1310"/>
                <a:gd name="T1" fmla="*/ 28 h 994"/>
                <a:gd name="T2" fmla="*/ 1223 w 1310"/>
                <a:gd name="T3" fmla="*/ 460 h 994"/>
                <a:gd name="T4" fmla="*/ 877 w 1310"/>
                <a:gd name="T5" fmla="*/ 944 h 994"/>
                <a:gd name="T6" fmla="*/ 353 w 1310"/>
                <a:gd name="T7" fmla="*/ 941 h 994"/>
                <a:gd name="T8" fmla="*/ 88 w 1310"/>
                <a:gd name="T9" fmla="*/ 563 h 994"/>
                <a:gd name="T10" fmla="*/ 93 w 1310"/>
                <a:gd name="T11" fmla="*/ 540 h 994"/>
                <a:gd name="T12" fmla="*/ 184 w 1310"/>
                <a:gd name="T13" fmla="*/ 324 h 994"/>
                <a:gd name="T14" fmla="*/ 686 w 1310"/>
                <a:gd name="T15" fmla="*/ 28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0" h="994">
                  <a:moveTo>
                    <a:pt x="686" y="28"/>
                  </a:moveTo>
                  <a:cubicBezTo>
                    <a:pt x="925" y="62"/>
                    <a:pt x="1135" y="148"/>
                    <a:pt x="1223" y="460"/>
                  </a:cubicBezTo>
                  <a:cubicBezTo>
                    <a:pt x="1310" y="773"/>
                    <a:pt x="1121" y="895"/>
                    <a:pt x="877" y="944"/>
                  </a:cubicBezTo>
                  <a:cubicBezTo>
                    <a:pt x="628" y="994"/>
                    <a:pt x="357" y="956"/>
                    <a:pt x="353" y="941"/>
                  </a:cubicBezTo>
                  <a:cubicBezTo>
                    <a:pt x="349" y="929"/>
                    <a:pt x="0" y="904"/>
                    <a:pt x="88" y="563"/>
                  </a:cubicBezTo>
                  <a:cubicBezTo>
                    <a:pt x="90" y="556"/>
                    <a:pt x="91" y="548"/>
                    <a:pt x="93" y="540"/>
                  </a:cubicBezTo>
                  <a:cubicBezTo>
                    <a:pt x="114" y="464"/>
                    <a:pt x="142" y="392"/>
                    <a:pt x="184" y="324"/>
                  </a:cubicBezTo>
                  <a:cubicBezTo>
                    <a:pt x="305" y="129"/>
                    <a:pt x="493" y="0"/>
                    <a:pt x="686" y="28"/>
                  </a:cubicBezTo>
                  <a:close/>
                </a:path>
              </a:pathLst>
            </a:custGeom>
            <a:noFill/>
            <a:ln w="4763" cap="flat">
              <a:solidFill>
                <a:srgbClr val="E4E4E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1477963" y="334963"/>
              <a:ext cx="5092700" cy="3905250"/>
            </a:xfrm>
            <a:custGeom>
              <a:avLst/>
              <a:gdLst>
                <a:gd name="T0" fmla="*/ 664 w 1254"/>
                <a:gd name="T1" fmla="*/ 32 h 963"/>
                <a:gd name="T2" fmla="*/ 1173 w 1254"/>
                <a:gd name="T3" fmla="*/ 448 h 963"/>
                <a:gd name="T4" fmla="*/ 843 w 1254"/>
                <a:gd name="T5" fmla="*/ 911 h 963"/>
                <a:gd name="T6" fmla="*/ 334 w 1254"/>
                <a:gd name="T7" fmla="*/ 908 h 963"/>
                <a:gd name="T8" fmla="*/ 79 w 1254"/>
                <a:gd name="T9" fmla="*/ 544 h 963"/>
                <a:gd name="T10" fmla="*/ 83 w 1254"/>
                <a:gd name="T11" fmla="*/ 522 h 963"/>
                <a:gd name="T12" fmla="*/ 171 w 1254"/>
                <a:gd name="T13" fmla="*/ 311 h 963"/>
                <a:gd name="T14" fmla="*/ 664 w 1254"/>
                <a:gd name="T15" fmla="*/ 32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4" h="963">
                  <a:moveTo>
                    <a:pt x="664" y="32"/>
                  </a:moveTo>
                  <a:cubicBezTo>
                    <a:pt x="892" y="70"/>
                    <a:pt x="1091" y="151"/>
                    <a:pt x="1173" y="448"/>
                  </a:cubicBezTo>
                  <a:cubicBezTo>
                    <a:pt x="1254" y="745"/>
                    <a:pt x="1074" y="861"/>
                    <a:pt x="843" y="911"/>
                  </a:cubicBezTo>
                  <a:cubicBezTo>
                    <a:pt x="605" y="963"/>
                    <a:pt x="340" y="927"/>
                    <a:pt x="334" y="908"/>
                  </a:cubicBezTo>
                  <a:cubicBezTo>
                    <a:pt x="330" y="892"/>
                    <a:pt x="0" y="868"/>
                    <a:pt x="79" y="544"/>
                  </a:cubicBezTo>
                  <a:cubicBezTo>
                    <a:pt x="81" y="537"/>
                    <a:pt x="81" y="529"/>
                    <a:pt x="83" y="522"/>
                  </a:cubicBezTo>
                  <a:cubicBezTo>
                    <a:pt x="102" y="449"/>
                    <a:pt x="128" y="379"/>
                    <a:pt x="171" y="311"/>
                  </a:cubicBezTo>
                  <a:cubicBezTo>
                    <a:pt x="288" y="129"/>
                    <a:pt x="475" y="0"/>
                    <a:pt x="664" y="32"/>
                  </a:cubicBezTo>
                  <a:close/>
                </a:path>
              </a:pathLst>
            </a:custGeom>
            <a:noFill/>
            <a:ln w="4763" cap="flat">
              <a:solidFill>
                <a:srgbClr val="E2E2E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1652588" y="400051"/>
              <a:ext cx="4868863" cy="3783013"/>
            </a:xfrm>
            <a:custGeom>
              <a:avLst/>
              <a:gdLst>
                <a:gd name="T0" fmla="*/ 642 w 1199"/>
                <a:gd name="T1" fmla="*/ 36 h 933"/>
                <a:gd name="T2" fmla="*/ 1123 w 1199"/>
                <a:gd name="T3" fmla="*/ 435 h 933"/>
                <a:gd name="T4" fmla="*/ 809 w 1199"/>
                <a:gd name="T5" fmla="*/ 879 h 933"/>
                <a:gd name="T6" fmla="*/ 316 w 1199"/>
                <a:gd name="T7" fmla="*/ 874 h 933"/>
                <a:gd name="T8" fmla="*/ 70 w 1199"/>
                <a:gd name="T9" fmla="*/ 525 h 933"/>
                <a:gd name="T10" fmla="*/ 73 w 1199"/>
                <a:gd name="T11" fmla="*/ 504 h 933"/>
                <a:gd name="T12" fmla="*/ 158 w 1199"/>
                <a:gd name="T13" fmla="*/ 298 h 933"/>
                <a:gd name="T14" fmla="*/ 642 w 1199"/>
                <a:gd name="T15" fmla="*/ 36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9" h="933">
                  <a:moveTo>
                    <a:pt x="642" y="36"/>
                  </a:moveTo>
                  <a:cubicBezTo>
                    <a:pt x="858" y="78"/>
                    <a:pt x="1047" y="154"/>
                    <a:pt x="1123" y="435"/>
                  </a:cubicBezTo>
                  <a:cubicBezTo>
                    <a:pt x="1199" y="717"/>
                    <a:pt x="1027" y="827"/>
                    <a:pt x="809" y="879"/>
                  </a:cubicBezTo>
                  <a:cubicBezTo>
                    <a:pt x="582" y="933"/>
                    <a:pt x="323" y="898"/>
                    <a:pt x="316" y="874"/>
                  </a:cubicBezTo>
                  <a:cubicBezTo>
                    <a:pt x="310" y="854"/>
                    <a:pt x="0" y="832"/>
                    <a:pt x="70" y="525"/>
                  </a:cubicBezTo>
                  <a:cubicBezTo>
                    <a:pt x="71" y="518"/>
                    <a:pt x="71" y="511"/>
                    <a:pt x="73" y="504"/>
                  </a:cubicBezTo>
                  <a:cubicBezTo>
                    <a:pt x="90" y="434"/>
                    <a:pt x="114" y="366"/>
                    <a:pt x="158" y="298"/>
                  </a:cubicBezTo>
                  <a:cubicBezTo>
                    <a:pt x="270" y="128"/>
                    <a:pt x="456" y="0"/>
                    <a:pt x="642" y="36"/>
                  </a:cubicBezTo>
                  <a:close/>
                </a:path>
              </a:pathLst>
            </a:custGeom>
            <a:noFill/>
            <a:ln w="4763" cap="flat">
              <a:solidFill>
                <a:srgbClr val="E0DFD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1831976" y="461963"/>
              <a:ext cx="4637088" cy="3660775"/>
            </a:xfrm>
            <a:custGeom>
              <a:avLst/>
              <a:gdLst>
                <a:gd name="T0" fmla="*/ 619 w 1142"/>
                <a:gd name="T1" fmla="*/ 41 h 903"/>
                <a:gd name="T2" fmla="*/ 1072 w 1142"/>
                <a:gd name="T3" fmla="*/ 424 h 903"/>
                <a:gd name="T4" fmla="*/ 773 w 1142"/>
                <a:gd name="T5" fmla="*/ 847 h 903"/>
                <a:gd name="T6" fmla="*/ 297 w 1142"/>
                <a:gd name="T7" fmla="*/ 842 h 903"/>
                <a:gd name="T8" fmla="*/ 59 w 1142"/>
                <a:gd name="T9" fmla="*/ 507 h 903"/>
                <a:gd name="T10" fmla="*/ 62 w 1142"/>
                <a:gd name="T11" fmla="*/ 486 h 903"/>
                <a:gd name="T12" fmla="*/ 144 w 1142"/>
                <a:gd name="T13" fmla="*/ 287 h 903"/>
                <a:gd name="T14" fmla="*/ 619 w 1142"/>
                <a:gd name="T15" fmla="*/ 4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2" h="903">
                  <a:moveTo>
                    <a:pt x="619" y="41"/>
                  </a:moveTo>
                  <a:cubicBezTo>
                    <a:pt x="824" y="86"/>
                    <a:pt x="1002" y="158"/>
                    <a:pt x="1072" y="424"/>
                  </a:cubicBezTo>
                  <a:cubicBezTo>
                    <a:pt x="1142" y="690"/>
                    <a:pt x="979" y="794"/>
                    <a:pt x="773" y="847"/>
                  </a:cubicBezTo>
                  <a:cubicBezTo>
                    <a:pt x="557" y="903"/>
                    <a:pt x="305" y="871"/>
                    <a:pt x="297" y="842"/>
                  </a:cubicBezTo>
                  <a:cubicBezTo>
                    <a:pt x="290" y="818"/>
                    <a:pt x="0" y="797"/>
                    <a:pt x="59" y="507"/>
                  </a:cubicBezTo>
                  <a:cubicBezTo>
                    <a:pt x="61" y="501"/>
                    <a:pt x="61" y="493"/>
                    <a:pt x="62" y="486"/>
                  </a:cubicBezTo>
                  <a:cubicBezTo>
                    <a:pt x="76" y="420"/>
                    <a:pt x="99" y="354"/>
                    <a:pt x="144" y="287"/>
                  </a:cubicBezTo>
                  <a:cubicBezTo>
                    <a:pt x="251" y="128"/>
                    <a:pt x="437" y="0"/>
                    <a:pt x="619" y="41"/>
                  </a:cubicBezTo>
                  <a:close/>
                </a:path>
              </a:pathLst>
            </a:custGeom>
            <a:noFill/>
            <a:ln w="4763" cap="flat">
              <a:solidFill>
                <a:srgbClr val="DEDDD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2006601" y="527051"/>
              <a:ext cx="4413250" cy="3538538"/>
            </a:xfrm>
            <a:custGeom>
              <a:avLst/>
              <a:gdLst>
                <a:gd name="T0" fmla="*/ 597 w 1087"/>
                <a:gd name="T1" fmla="*/ 45 h 873"/>
                <a:gd name="T2" fmla="*/ 1022 w 1087"/>
                <a:gd name="T3" fmla="*/ 411 h 873"/>
                <a:gd name="T4" fmla="*/ 739 w 1087"/>
                <a:gd name="T5" fmla="*/ 815 h 873"/>
                <a:gd name="T6" fmla="*/ 278 w 1087"/>
                <a:gd name="T7" fmla="*/ 808 h 873"/>
                <a:gd name="T8" fmla="*/ 50 w 1087"/>
                <a:gd name="T9" fmla="*/ 488 h 873"/>
                <a:gd name="T10" fmla="*/ 52 w 1087"/>
                <a:gd name="T11" fmla="*/ 468 h 873"/>
                <a:gd name="T12" fmla="*/ 131 w 1087"/>
                <a:gd name="T13" fmla="*/ 274 h 873"/>
                <a:gd name="T14" fmla="*/ 597 w 1087"/>
                <a:gd name="T15" fmla="*/ 45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87" h="873">
                  <a:moveTo>
                    <a:pt x="597" y="45"/>
                  </a:moveTo>
                  <a:cubicBezTo>
                    <a:pt x="791" y="94"/>
                    <a:pt x="958" y="161"/>
                    <a:pt x="1022" y="411"/>
                  </a:cubicBezTo>
                  <a:cubicBezTo>
                    <a:pt x="1087" y="663"/>
                    <a:pt x="931" y="760"/>
                    <a:pt x="739" y="815"/>
                  </a:cubicBezTo>
                  <a:cubicBezTo>
                    <a:pt x="534" y="873"/>
                    <a:pt x="287" y="842"/>
                    <a:pt x="278" y="808"/>
                  </a:cubicBezTo>
                  <a:cubicBezTo>
                    <a:pt x="270" y="781"/>
                    <a:pt x="0" y="760"/>
                    <a:pt x="50" y="488"/>
                  </a:cubicBezTo>
                  <a:cubicBezTo>
                    <a:pt x="51" y="482"/>
                    <a:pt x="51" y="475"/>
                    <a:pt x="52" y="468"/>
                  </a:cubicBezTo>
                  <a:cubicBezTo>
                    <a:pt x="64" y="405"/>
                    <a:pt x="84" y="341"/>
                    <a:pt x="131" y="274"/>
                  </a:cubicBezTo>
                  <a:cubicBezTo>
                    <a:pt x="233" y="127"/>
                    <a:pt x="418" y="0"/>
                    <a:pt x="597" y="45"/>
                  </a:cubicBezTo>
                  <a:close/>
                </a:path>
              </a:pathLst>
            </a:custGeom>
            <a:noFill/>
            <a:ln w="4763" cap="flat">
              <a:solidFill>
                <a:srgbClr val="DCDBD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2181226" y="587376"/>
              <a:ext cx="4189413" cy="3417888"/>
            </a:xfrm>
            <a:custGeom>
              <a:avLst/>
              <a:gdLst>
                <a:gd name="T0" fmla="*/ 575 w 1032"/>
                <a:gd name="T1" fmla="*/ 50 h 843"/>
                <a:gd name="T2" fmla="*/ 973 w 1032"/>
                <a:gd name="T3" fmla="*/ 400 h 843"/>
                <a:gd name="T4" fmla="*/ 705 w 1032"/>
                <a:gd name="T5" fmla="*/ 783 h 843"/>
                <a:gd name="T6" fmla="*/ 260 w 1032"/>
                <a:gd name="T7" fmla="*/ 776 h 843"/>
                <a:gd name="T8" fmla="*/ 41 w 1032"/>
                <a:gd name="T9" fmla="*/ 470 h 843"/>
                <a:gd name="T10" fmla="*/ 42 w 1032"/>
                <a:gd name="T11" fmla="*/ 451 h 843"/>
                <a:gd name="T12" fmla="*/ 118 w 1032"/>
                <a:gd name="T13" fmla="*/ 262 h 843"/>
                <a:gd name="T14" fmla="*/ 575 w 1032"/>
                <a:gd name="T15" fmla="*/ 50 h 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2" h="843">
                  <a:moveTo>
                    <a:pt x="575" y="50"/>
                  </a:moveTo>
                  <a:cubicBezTo>
                    <a:pt x="757" y="102"/>
                    <a:pt x="913" y="165"/>
                    <a:pt x="973" y="400"/>
                  </a:cubicBezTo>
                  <a:cubicBezTo>
                    <a:pt x="1032" y="636"/>
                    <a:pt x="884" y="728"/>
                    <a:pt x="705" y="783"/>
                  </a:cubicBezTo>
                  <a:cubicBezTo>
                    <a:pt x="510" y="843"/>
                    <a:pt x="270" y="814"/>
                    <a:pt x="260" y="776"/>
                  </a:cubicBezTo>
                  <a:cubicBezTo>
                    <a:pt x="251" y="744"/>
                    <a:pt x="0" y="725"/>
                    <a:pt x="41" y="470"/>
                  </a:cubicBezTo>
                  <a:cubicBezTo>
                    <a:pt x="42" y="464"/>
                    <a:pt x="41" y="457"/>
                    <a:pt x="42" y="451"/>
                  </a:cubicBezTo>
                  <a:cubicBezTo>
                    <a:pt x="52" y="391"/>
                    <a:pt x="70" y="329"/>
                    <a:pt x="118" y="262"/>
                  </a:cubicBezTo>
                  <a:cubicBezTo>
                    <a:pt x="214" y="127"/>
                    <a:pt x="400" y="0"/>
                    <a:pt x="575" y="50"/>
                  </a:cubicBezTo>
                  <a:close/>
                </a:path>
              </a:pathLst>
            </a:custGeom>
            <a:noFill/>
            <a:ln w="4763" cap="flat">
              <a:solidFill>
                <a:srgbClr val="DAD9D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2355851" y="647701"/>
              <a:ext cx="3962400" cy="3300413"/>
            </a:xfrm>
            <a:custGeom>
              <a:avLst/>
              <a:gdLst>
                <a:gd name="T0" fmla="*/ 553 w 976"/>
                <a:gd name="T1" fmla="*/ 55 h 814"/>
                <a:gd name="T2" fmla="*/ 923 w 976"/>
                <a:gd name="T3" fmla="*/ 388 h 814"/>
                <a:gd name="T4" fmla="*/ 670 w 976"/>
                <a:gd name="T5" fmla="*/ 751 h 814"/>
                <a:gd name="T6" fmla="*/ 241 w 976"/>
                <a:gd name="T7" fmla="*/ 743 h 814"/>
                <a:gd name="T8" fmla="*/ 32 w 976"/>
                <a:gd name="T9" fmla="*/ 452 h 814"/>
                <a:gd name="T10" fmla="*/ 32 w 976"/>
                <a:gd name="T11" fmla="*/ 434 h 814"/>
                <a:gd name="T12" fmla="*/ 104 w 976"/>
                <a:gd name="T13" fmla="*/ 250 h 814"/>
                <a:gd name="T14" fmla="*/ 553 w 976"/>
                <a:gd name="T15" fmla="*/ 55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6" h="814">
                  <a:moveTo>
                    <a:pt x="553" y="55"/>
                  </a:moveTo>
                  <a:cubicBezTo>
                    <a:pt x="724" y="109"/>
                    <a:pt x="869" y="168"/>
                    <a:pt x="923" y="388"/>
                  </a:cubicBezTo>
                  <a:cubicBezTo>
                    <a:pt x="976" y="609"/>
                    <a:pt x="837" y="695"/>
                    <a:pt x="670" y="751"/>
                  </a:cubicBezTo>
                  <a:cubicBezTo>
                    <a:pt x="487" y="814"/>
                    <a:pt x="253" y="787"/>
                    <a:pt x="241" y="743"/>
                  </a:cubicBezTo>
                  <a:cubicBezTo>
                    <a:pt x="231" y="708"/>
                    <a:pt x="0" y="689"/>
                    <a:pt x="32" y="452"/>
                  </a:cubicBezTo>
                  <a:cubicBezTo>
                    <a:pt x="33" y="446"/>
                    <a:pt x="31" y="440"/>
                    <a:pt x="32" y="434"/>
                  </a:cubicBezTo>
                  <a:cubicBezTo>
                    <a:pt x="40" y="377"/>
                    <a:pt x="56" y="317"/>
                    <a:pt x="104" y="250"/>
                  </a:cubicBezTo>
                  <a:cubicBezTo>
                    <a:pt x="195" y="127"/>
                    <a:pt x="381" y="0"/>
                    <a:pt x="553" y="55"/>
                  </a:cubicBezTo>
                  <a:close/>
                </a:path>
              </a:pathLst>
            </a:custGeom>
            <a:noFill/>
            <a:ln w="4763" cap="flat">
              <a:solidFill>
                <a:srgbClr val="D8D7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2525713" y="704851"/>
              <a:ext cx="3744913" cy="3186113"/>
            </a:xfrm>
            <a:custGeom>
              <a:avLst/>
              <a:gdLst>
                <a:gd name="T0" fmla="*/ 532 w 922"/>
                <a:gd name="T1" fmla="*/ 60 h 786"/>
                <a:gd name="T2" fmla="*/ 874 w 922"/>
                <a:gd name="T3" fmla="*/ 378 h 786"/>
                <a:gd name="T4" fmla="*/ 637 w 922"/>
                <a:gd name="T5" fmla="*/ 721 h 786"/>
                <a:gd name="T6" fmla="*/ 224 w 922"/>
                <a:gd name="T7" fmla="*/ 712 h 786"/>
                <a:gd name="T8" fmla="*/ 23 w 922"/>
                <a:gd name="T9" fmla="*/ 435 h 786"/>
                <a:gd name="T10" fmla="*/ 23 w 922"/>
                <a:gd name="T11" fmla="*/ 417 h 786"/>
                <a:gd name="T12" fmla="*/ 92 w 922"/>
                <a:gd name="T13" fmla="*/ 239 h 786"/>
                <a:gd name="T14" fmla="*/ 532 w 922"/>
                <a:gd name="T15" fmla="*/ 6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2" h="786">
                  <a:moveTo>
                    <a:pt x="532" y="60"/>
                  </a:moveTo>
                  <a:cubicBezTo>
                    <a:pt x="692" y="117"/>
                    <a:pt x="826" y="173"/>
                    <a:pt x="874" y="378"/>
                  </a:cubicBezTo>
                  <a:cubicBezTo>
                    <a:pt x="922" y="583"/>
                    <a:pt x="791" y="663"/>
                    <a:pt x="637" y="721"/>
                  </a:cubicBezTo>
                  <a:cubicBezTo>
                    <a:pt x="464" y="786"/>
                    <a:pt x="237" y="760"/>
                    <a:pt x="224" y="712"/>
                  </a:cubicBezTo>
                  <a:cubicBezTo>
                    <a:pt x="213" y="672"/>
                    <a:pt x="0" y="654"/>
                    <a:pt x="23" y="435"/>
                  </a:cubicBezTo>
                  <a:cubicBezTo>
                    <a:pt x="24" y="430"/>
                    <a:pt x="22" y="423"/>
                    <a:pt x="23" y="417"/>
                  </a:cubicBezTo>
                  <a:cubicBezTo>
                    <a:pt x="28" y="365"/>
                    <a:pt x="42" y="306"/>
                    <a:pt x="92" y="239"/>
                  </a:cubicBezTo>
                  <a:cubicBezTo>
                    <a:pt x="176" y="127"/>
                    <a:pt x="363" y="0"/>
                    <a:pt x="532" y="60"/>
                  </a:cubicBezTo>
                  <a:close/>
                </a:path>
              </a:pathLst>
            </a:custGeom>
            <a:noFill/>
            <a:ln w="4763" cap="flat">
              <a:solidFill>
                <a:srgbClr val="D6D5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2695576" y="765176"/>
              <a:ext cx="3521075" cy="3065463"/>
            </a:xfrm>
            <a:custGeom>
              <a:avLst/>
              <a:gdLst>
                <a:gd name="T0" fmla="*/ 511 w 867"/>
                <a:gd name="T1" fmla="*/ 65 h 756"/>
                <a:gd name="T2" fmla="*/ 825 w 867"/>
                <a:gd name="T3" fmla="*/ 366 h 756"/>
                <a:gd name="T4" fmla="*/ 604 w 867"/>
                <a:gd name="T5" fmla="*/ 689 h 756"/>
                <a:gd name="T6" fmla="*/ 206 w 867"/>
                <a:gd name="T7" fmla="*/ 679 h 756"/>
                <a:gd name="T8" fmla="*/ 15 w 867"/>
                <a:gd name="T9" fmla="*/ 417 h 756"/>
                <a:gd name="T10" fmla="*/ 13 w 867"/>
                <a:gd name="T11" fmla="*/ 400 h 756"/>
                <a:gd name="T12" fmla="*/ 80 w 867"/>
                <a:gd name="T13" fmla="*/ 227 h 756"/>
                <a:gd name="T14" fmla="*/ 511 w 867"/>
                <a:gd name="T15" fmla="*/ 65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7" h="756">
                  <a:moveTo>
                    <a:pt x="511" y="65"/>
                  </a:moveTo>
                  <a:cubicBezTo>
                    <a:pt x="659" y="124"/>
                    <a:pt x="783" y="177"/>
                    <a:pt x="825" y="366"/>
                  </a:cubicBezTo>
                  <a:cubicBezTo>
                    <a:pt x="867" y="557"/>
                    <a:pt x="744" y="631"/>
                    <a:pt x="604" y="689"/>
                  </a:cubicBezTo>
                  <a:cubicBezTo>
                    <a:pt x="441" y="756"/>
                    <a:pt x="221" y="732"/>
                    <a:pt x="206" y="679"/>
                  </a:cubicBezTo>
                  <a:cubicBezTo>
                    <a:pt x="194" y="636"/>
                    <a:pt x="0" y="618"/>
                    <a:pt x="15" y="417"/>
                  </a:cubicBezTo>
                  <a:cubicBezTo>
                    <a:pt x="16" y="412"/>
                    <a:pt x="13" y="406"/>
                    <a:pt x="13" y="400"/>
                  </a:cubicBezTo>
                  <a:cubicBezTo>
                    <a:pt x="17" y="351"/>
                    <a:pt x="29" y="294"/>
                    <a:pt x="80" y="227"/>
                  </a:cubicBezTo>
                  <a:cubicBezTo>
                    <a:pt x="158" y="127"/>
                    <a:pt x="346" y="0"/>
                    <a:pt x="511" y="65"/>
                  </a:cubicBezTo>
                  <a:close/>
                </a:path>
              </a:pathLst>
            </a:custGeom>
            <a:noFill/>
            <a:ln w="4763" cap="flat">
              <a:solidFill>
                <a:srgbClr val="D4D3D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867026" y="822326"/>
              <a:ext cx="3302000" cy="2955925"/>
            </a:xfrm>
            <a:custGeom>
              <a:avLst/>
              <a:gdLst>
                <a:gd name="T0" fmla="*/ 490 w 813"/>
                <a:gd name="T1" fmla="*/ 71 h 729"/>
                <a:gd name="T2" fmla="*/ 776 w 813"/>
                <a:gd name="T3" fmla="*/ 356 h 729"/>
                <a:gd name="T4" fmla="*/ 571 w 813"/>
                <a:gd name="T5" fmla="*/ 659 h 729"/>
                <a:gd name="T6" fmla="*/ 189 w 813"/>
                <a:gd name="T7" fmla="*/ 648 h 729"/>
                <a:gd name="T8" fmla="*/ 7 w 813"/>
                <a:gd name="T9" fmla="*/ 400 h 729"/>
                <a:gd name="T10" fmla="*/ 4 w 813"/>
                <a:gd name="T11" fmla="*/ 384 h 729"/>
                <a:gd name="T12" fmla="*/ 68 w 813"/>
                <a:gd name="T13" fmla="*/ 217 h 729"/>
                <a:gd name="T14" fmla="*/ 490 w 813"/>
                <a:gd name="T15" fmla="*/ 71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729">
                  <a:moveTo>
                    <a:pt x="490" y="71"/>
                  </a:moveTo>
                  <a:cubicBezTo>
                    <a:pt x="627" y="132"/>
                    <a:pt x="740" y="182"/>
                    <a:pt x="776" y="356"/>
                  </a:cubicBezTo>
                  <a:cubicBezTo>
                    <a:pt x="813" y="531"/>
                    <a:pt x="698" y="600"/>
                    <a:pt x="571" y="659"/>
                  </a:cubicBezTo>
                  <a:cubicBezTo>
                    <a:pt x="418" y="729"/>
                    <a:pt x="205" y="706"/>
                    <a:pt x="189" y="648"/>
                  </a:cubicBezTo>
                  <a:cubicBezTo>
                    <a:pt x="176" y="600"/>
                    <a:pt x="0" y="583"/>
                    <a:pt x="7" y="400"/>
                  </a:cubicBezTo>
                  <a:cubicBezTo>
                    <a:pt x="7" y="395"/>
                    <a:pt x="4" y="389"/>
                    <a:pt x="4" y="384"/>
                  </a:cubicBezTo>
                  <a:cubicBezTo>
                    <a:pt x="6" y="338"/>
                    <a:pt x="16" y="283"/>
                    <a:pt x="68" y="217"/>
                  </a:cubicBezTo>
                  <a:cubicBezTo>
                    <a:pt x="139" y="127"/>
                    <a:pt x="328" y="0"/>
                    <a:pt x="490" y="71"/>
                  </a:cubicBezTo>
                  <a:close/>
                </a:path>
              </a:pathLst>
            </a:custGeom>
            <a:noFill/>
            <a:ln w="4763" cap="flat">
              <a:solidFill>
                <a:srgbClr val="D2D1D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3017194" y="1094588"/>
              <a:ext cx="2996944" cy="2515975"/>
            </a:xfrm>
            <a:custGeom>
              <a:avLst/>
              <a:gdLst>
                <a:gd name="T0" fmla="*/ 500 w 789"/>
                <a:gd name="T1" fmla="*/ 77 h 701"/>
                <a:gd name="T2" fmla="*/ 759 w 789"/>
                <a:gd name="T3" fmla="*/ 345 h 701"/>
                <a:gd name="T4" fmla="*/ 568 w 789"/>
                <a:gd name="T5" fmla="*/ 628 h 701"/>
                <a:gd name="T6" fmla="*/ 203 w 789"/>
                <a:gd name="T7" fmla="*/ 616 h 701"/>
                <a:gd name="T8" fmla="*/ 30 w 789"/>
                <a:gd name="T9" fmla="*/ 383 h 701"/>
                <a:gd name="T10" fmla="*/ 26 w 789"/>
                <a:gd name="T11" fmla="*/ 368 h 701"/>
                <a:gd name="T12" fmla="*/ 87 w 789"/>
                <a:gd name="T13" fmla="*/ 206 h 701"/>
                <a:gd name="T14" fmla="*/ 500 w 789"/>
                <a:gd name="T15" fmla="*/ 77 h 701"/>
                <a:gd name="connsiteX0" fmla="*/ 6007 w 9355"/>
                <a:gd name="connsiteY0" fmla="*/ 341 h 8854"/>
                <a:gd name="connsiteX1" fmla="*/ 9290 w 9355"/>
                <a:gd name="connsiteY1" fmla="*/ 4165 h 8854"/>
                <a:gd name="connsiteX2" fmla="*/ 6869 w 9355"/>
                <a:gd name="connsiteY2" fmla="*/ 8202 h 8854"/>
                <a:gd name="connsiteX3" fmla="*/ 2243 w 9355"/>
                <a:gd name="connsiteY3" fmla="*/ 8030 h 8854"/>
                <a:gd name="connsiteX4" fmla="*/ 50 w 9355"/>
                <a:gd name="connsiteY4" fmla="*/ 4707 h 8854"/>
                <a:gd name="connsiteX5" fmla="*/ 0 w 9355"/>
                <a:gd name="connsiteY5" fmla="*/ 4493 h 8854"/>
                <a:gd name="connsiteX6" fmla="*/ 773 w 9355"/>
                <a:gd name="connsiteY6" fmla="*/ 2182 h 8854"/>
                <a:gd name="connsiteX7" fmla="*/ 6007 w 9355"/>
                <a:gd name="connsiteY7" fmla="*/ 341 h 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55" h="8854">
                  <a:moveTo>
                    <a:pt x="6007" y="341"/>
                  </a:moveTo>
                  <a:cubicBezTo>
                    <a:pt x="7604" y="1226"/>
                    <a:pt x="8884" y="1911"/>
                    <a:pt x="9290" y="4165"/>
                  </a:cubicBezTo>
                  <a:cubicBezTo>
                    <a:pt x="9670" y="6447"/>
                    <a:pt x="8327" y="7360"/>
                    <a:pt x="6869" y="8202"/>
                  </a:cubicBezTo>
                  <a:cubicBezTo>
                    <a:pt x="5069" y="9243"/>
                    <a:pt x="2458" y="8929"/>
                    <a:pt x="2243" y="8030"/>
                  </a:cubicBezTo>
                  <a:cubicBezTo>
                    <a:pt x="2053" y="7303"/>
                    <a:pt x="94" y="7027"/>
                    <a:pt x="50" y="4707"/>
                  </a:cubicBezTo>
                  <a:cubicBezTo>
                    <a:pt x="38" y="4650"/>
                    <a:pt x="0" y="4564"/>
                    <a:pt x="0" y="4493"/>
                  </a:cubicBezTo>
                  <a:cubicBezTo>
                    <a:pt x="0" y="3879"/>
                    <a:pt x="88" y="3123"/>
                    <a:pt x="773" y="2182"/>
                  </a:cubicBezTo>
                  <a:cubicBezTo>
                    <a:pt x="1584" y="1055"/>
                    <a:pt x="3992" y="-757"/>
                    <a:pt x="6007" y="341"/>
                  </a:cubicBezTo>
                  <a:close/>
                </a:path>
              </a:pathLst>
            </a:custGeom>
            <a:noFill/>
            <a:ln w="4763" cap="flat">
              <a:solidFill>
                <a:srgbClr val="D0CFC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3146617" y="1155075"/>
              <a:ext cx="2835017" cy="2396587"/>
            </a:xfrm>
            <a:custGeom>
              <a:avLst/>
              <a:gdLst>
                <a:gd name="T0" fmla="*/ 480 w 736"/>
                <a:gd name="T1" fmla="*/ 84 h 674"/>
                <a:gd name="T2" fmla="*/ 711 w 736"/>
                <a:gd name="T3" fmla="*/ 336 h 674"/>
                <a:gd name="T4" fmla="*/ 536 w 736"/>
                <a:gd name="T5" fmla="*/ 598 h 674"/>
                <a:gd name="T6" fmla="*/ 186 w 736"/>
                <a:gd name="T7" fmla="*/ 586 h 674"/>
                <a:gd name="T8" fmla="*/ 22 w 736"/>
                <a:gd name="T9" fmla="*/ 367 h 674"/>
                <a:gd name="T10" fmla="*/ 18 w 736"/>
                <a:gd name="T11" fmla="*/ 352 h 674"/>
                <a:gd name="T12" fmla="*/ 76 w 736"/>
                <a:gd name="T13" fmla="*/ 196 h 674"/>
                <a:gd name="T14" fmla="*/ 480 w 736"/>
                <a:gd name="T15" fmla="*/ 84 h 674"/>
                <a:gd name="connsiteX0" fmla="*/ 6293 w 9484"/>
                <a:gd name="connsiteY0" fmla="*/ 429 h 8772"/>
                <a:gd name="connsiteX1" fmla="*/ 9431 w 9484"/>
                <a:gd name="connsiteY1" fmla="*/ 4168 h 8772"/>
                <a:gd name="connsiteX2" fmla="*/ 7054 w 9484"/>
                <a:gd name="connsiteY2" fmla="*/ 8055 h 8772"/>
                <a:gd name="connsiteX3" fmla="*/ 2298 w 9484"/>
                <a:gd name="connsiteY3" fmla="*/ 7877 h 8772"/>
                <a:gd name="connsiteX4" fmla="*/ 70 w 9484"/>
                <a:gd name="connsiteY4" fmla="*/ 4628 h 8772"/>
                <a:gd name="connsiteX5" fmla="*/ 16 w 9484"/>
                <a:gd name="connsiteY5" fmla="*/ 4406 h 8772"/>
                <a:gd name="connsiteX6" fmla="*/ 804 w 9484"/>
                <a:gd name="connsiteY6" fmla="*/ 2091 h 8772"/>
                <a:gd name="connsiteX7" fmla="*/ 6293 w 9484"/>
                <a:gd name="connsiteY7" fmla="*/ 429 h 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4" h="8772">
                  <a:moveTo>
                    <a:pt x="6293" y="429"/>
                  </a:moveTo>
                  <a:cubicBezTo>
                    <a:pt x="7855" y="1349"/>
                    <a:pt x="9092" y="2047"/>
                    <a:pt x="9431" y="4168"/>
                  </a:cubicBezTo>
                  <a:cubicBezTo>
                    <a:pt x="9771" y="6305"/>
                    <a:pt x="8426" y="7180"/>
                    <a:pt x="7054" y="8055"/>
                  </a:cubicBezTo>
                  <a:cubicBezTo>
                    <a:pt x="5274" y="9183"/>
                    <a:pt x="2556" y="8871"/>
                    <a:pt x="2298" y="7877"/>
                  </a:cubicBezTo>
                  <a:cubicBezTo>
                    <a:pt x="2094" y="7047"/>
                    <a:pt x="199" y="6765"/>
                    <a:pt x="70" y="4628"/>
                  </a:cubicBezTo>
                  <a:cubicBezTo>
                    <a:pt x="56" y="4569"/>
                    <a:pt x="16" y="4480"/>
                    <a:pt x="16" y="4406"/>
                  </a:cubicBezTo>
                  <a:cubicBezTo>
                    <a:pt x="-12" y="3827"/>
                    <a:pt x="-93" y="2922"/>
                    <a:pt x="804" y="2091"/>
                  </a:cubicBezTo>
                  <a:cubicBezTo>
                    <a:pt x="1388" y="934"/>
                    <a:pt x="4187" y="-817"/>
                    <a:pt x="6293" y="429"/>
                  </a:cubicBezTo>
                  <a:close/>
                </a:path>
              </a:pathLst>
            </a:custGeom>
            <a:noFill/>
            <a:ln w="4763" cap="flat">
              <a:solidFill>
                <a:srgbClr val="CECDC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3273663" y="1219920"/>
              <a:ext cx="2674342" cy="2275516"/>
            </a:xfrm>
            <a:custGeom>
              <a:avLst/>
              <a:gdLst>
                <a:gd name="T0" fmla="*/ 463 w 686"/>
                <a:gd name="T1" fmla="*/ 91 h 648"/>
                <a:gd name="T2" fmla="*/ 666 w 686"/>
                <a:gd name="T3" fmla="*/ 326 h 648"/>
                <a:gd name="T4" fmla="*/ 507 w 686"/>
                <a:gd name="T5" fmla="*/ 569 h 648"/>
                <a:gd name="T6" fmla="*/ 173 w 686"/>
                <a:gd name="T7" fmla="*/ 555 h 648"/>
                <a:gd name="T8" fmla="*/ 18 w 686"/>
                <a:gd name="T9" fmla="*/ 351 h 648"/>
                <a:gd name="T10" fmla="*/ 13 w 686"/>
                <a:gd name="T11" fmla="*/ 337 h 648"/>
                <a:gd name="T12" fmla="*/ 67 w 686"/>
                <a:gd name="T13" fmla="*/ 186 h 648"/>
                <a:gd name="T14" fmla="*/ 463 w 686"/>
                <a:gd name="T15" fmla="*/ 91 h 648"/>
                <a:gd name="connsiteX0" fmla="*/ 6600 w 9599"/>
                <a:gd name="connsiteY0" fmla="*/ 507 h 8661"/>
                <a:gd name="connsiteX1" fmla="*/ 9559 w 9599"/>
                <a:gd name="connsiteY1" fmla="*/ 4134 h 8661"/>
                <a:gd name="connsiteX2" fmla="*/ 7242 w 9599"/>
                <a:gd name="connsiteY2" fmla="*/ 7884 h 8661"/>
                <a:gd name="connsiteX3" fmla="*/ 2373 w 9599"/>
                <a:gd name="connsiteY3" fmla="*/ 7668 h 8661"/>
                <a:gd name="connsiteX4" fmla="*/ 113 w 9599"/>
                <a:gd name="connsiteY4" fmla="*/ 4520 h 8661"/>
                <a:gd name="connsiteX5" fmla="*/ 41 w 9599"/>
                <a:gd name="connsiteY5" fmla="*/ 4304 h 8661"/>
                <a:gd name="connsiteX6" fmla="*/ 828 w 9599"/>
                <a:gd name="connsiteY6" fmla="*/ 1973 h 8661"/>
                <a:gd name="connsiteX7" fmla="*/ 6600 w 9599"/>
                <a:gd name="connsiteY7" fmla="*/ 507 h 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9" h="8661">
                  <a:moveTo>
                    <a:pt x="6600" y="507"/>
                  </a:moveTo>
                  <a:cubicBezTo>
                    <a:pt x="8116" y="1480"/>
                    <a:pt x="9268" y="2159"/>
                    <a:pt x="9559" y="4134"/>
                  </a:cubicBezTo>
                  <a:cubicBezTo>
                    <a:pt x="9851" y="6140"/>
                    <a:pt x="8524" y="6973"/>
                    <a:pt x="7242" y="7884"/>
                  </a:cubicBezTo>
                  <a:cubicBezTo>
                    <a:pt x="5478" y="9103"/>
                    <a:pt x="2664" y="8779"/>
                    <a:pt x="2373" y="7668"/>
                  </a:cubicBezTo>
                  <a:cubicBezTo>
                    <a:pt x="2125" y="6757"/>
                    <a:pt x="349" y="6464"/>
                    <a:pt x="113" y="4520"/>
                  </a:cubicBezTo>
                  <a:cubicBezTo>
                    <a:pt x="99" y="4458"/>
                    <a:pt x="41" y="4381"/>
                    <a:pt x="41" y="4304"/>
                  </a:cubicBezTo>
                  <a:cubicBezTo>
                    <a:pt x="-18" y="3748"/>
                    <a:pt x="-149" y="2822"/>
                    <a:pt x="828" y="1973"/>
                  </a:cubicBezTo>
                  <a:cubicBezTo>
                    <a:pt x="1382" y="955"/>
                    <a:pt x="4385" y="-897"/>
                    <a:pt x="6600" y="507"/>
                  </a:cubicBezTo>
                  <a:close/>
                </a:path>
              </a:pathLst>
            </a:custGeom>
            <a:noFill/>
            <a:ln w="4763" cap="flat">
              <a:solidFill>
                <a:srgbClr val="CCCBC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3401982" y="1283556"/>
              <a:ext cx="2513290" cy="2158819"/>
            </a:xfrm>
            <a:custGeom>
              <a:avLst/>
              <a:gdLst>
                <a:gd name="T0" fmla="*/ 456 w 645"/>
                <a:gd name="T1" fmla="*/ 98 h 623"/>
                <a:gd name="T2" fmla="*/ 631 w 645"/>
                <a:gd name="T3" fmla="*/ 317 h 623"/>
                <a:gd name="T4" fmla="*/ 487 w 645"/>
                <a:gd name="T5" fmla="*/ 539 h 623"/>
                <a:gd name="T6" fmla="*/ 169 w 645"/>
                <a:gd name="T7" fmla="*/ 525 h 623"/>
                <a:gd name="T8" fmla="*/ 24 w 645"/>
                <a:gd name="T9" fmla="*/ 335 h 623"/>
                <a:gd name="T10" fmla="*/ 18 w 645"/>
                <a:gd name="T11" fmla="*/ 322 h 623"/>
                <a:gd name="T12" fmla="*/ 69 w 645"/>
                <a:gd name="T13" fmla="*/ 176 h 623"/>
                <a:gd name="T14" fmla="*/ 456 w 645"/>
                <a:gd name="T15" fmla="*/ 98 h 623"/>
                <a:gd name="connsiteX0" fmla="*/ 6858 w 9595"/>
                <a:gd name="connsiteY0" fmla="*/ 596 h 8542"/>
                <a:gd name="connsiteX1" fmla="*/ 9571 w 9595"/>
                <a:gd name="connsiteY1" fmla="*/ 4111 h 8542"/>
                <a:gd name="connsiteX2" fmla="*/ 7338 w 9595"/>
                <a:gd name="connsiteY2" fmla="*/ 7675 h 8542"/>
                <a:gd name="connsiteX3" fmla="*/ 2408 w 9595"/>
                <a:gd name="connsiteY3" fmla="*/ 7450 h 8542"/>
                <a:gd name="connsiteX4" fmla="*/ 160 w 9595"/>
                <a:gd name="connsiteY4" fmla="*/ 4400 h 8542"/>
                <a:gd name="connsiteX5" fmla="*/ 67 w 9595"/>
                <a:gd name="connsiteY5" fmla="*/ 4192 h 8542"/>
                <a:gd name="connsiteX6" fmla="*/ 858 w 9595"/>
                <a:gd name="connsiteY6" fmla="*/ 1848 h 8542"/>
                <a:gd name="connsiteX7" fmla="*/ 6858 w 9595"/>
                <a:gd name="connsiteY7" fmla="*/ 596 h 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5" h="8542">
                  <a:moveTo>
                    <a:pt x="6858" y="596"/>
                  </a:moveTo>
                  <a:cubicBezTo>
                    <a:pt x="8315" y="1607"/>
                    <a:pt x="9354" y="2297"/>
                    <a:pt x="9571" y="4111"/>
                  </a:cubicBezTo>
                  <a:cubicBezTo>
                    <a:pt x="9788" y="5941"/>
                    <a:pt x="8517" y="6744"/>
                    <a:pt x="7338" y="7675"/>
                  </a:cubicBezTo>
                  <a:cubicBezTo>
                    <a:pt x="5633" y="9023"/>
                    <a:pt x="2749" y="8686"/>
                    <a:pt x="2408" y="7450"/>
                  </a:cubicBezTo>
                  <a:cubicBezTo>
                    <a:pt x="2145" y="6423"/>
                    <a:pt x="549" y="6118"/>
                    <a:pt x="160" y="4400"/>
                  </a:cubicBezTo>
                  <a:cubicBezTo>
                    <a:pt x="129" y="4352"/>
                    <a:pt x="83" y="4256"/>
                    <a:pt x="67" y="4192"/>
                  </a:cubicBezTo>
                  <a:cubicBezTo>
                    <a:pt x="-10" y="3678"/>
                    <a:pt x="-212" y="2715"/>
                    <a:pt x="858" y="1848"/>
                  </a:cubicBezTo>
                  <a:cubicBezTo>
                    <a:pt x="1354" y="965"/>
                    <a:pt x="4579" y="-977"/>
                    <a:pt x="6858" y="596"/>
                  </a:cubicBezTo>
                  <a:close/>
                </a:path>
              </a:pathLst>
            </a:custGeom>
            <a:noFill/>
            <a:ln w="4763" cap="flat">
              <a:solidFill>
                <a:srgbClr val="CAC9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3525514" y="1343191"/>
              <a:ext cx="2357432" cy="2043039"/>
            </a:xfrm>
            <a:custGeom>
              <a:avLst/>
              <a:gdLst>
                <a:gd name="T0" fmla="*/ 449 w 605"/>
                <a:gd name="T1" fmla="*/ 107 h 600"/>
                <a:gd name="T2" fmla="*/ 596 w 605"/>
                <a:gd name="T3" fmla="*/ 309 h 600"/>
                <a:gd name="T4" fmla="*/ 468 w 605"/>
                <a:gd name="T5" fmla="*/ 511 h 600"/>
                <a:gd name="T6" fmla="*/ 166 w 605"/>
                <a:gd name="T7" fmla="*/ 496 h 600"/>
                <a:gd name="T8" fmla="*/ 30 w 605"/>
                <a:gd name="T9" fmla="*/ 321 h 600"/>
                <a:gd name="T10" fmla="*/ 23 w 605"/>
                <a:gd name="T11" fmla="*/ 309 h 600"/>
                <a:gd name="T12" fmla="*/ 71 w 605"/>
                <a:gd name="T13" fmla="*/ 169 h 600"/>
                <a:gd name="T14" fmla="*/ 449 w 605"/>
                <a:gd name="T15" fmla="*/ 107 h 600"/>
                <a:gd name="connsiteX0" fmla="*/ 7151 w 9593"/>
                <a:gd name="connsiteY0" fmla="*/ 706 h 8395"/>
                <a:gd name="connsiteX1" fmla="*/ 9581 w 9593"/>
                <a:gd name="connsiteY1" fmla="*/ 4073 h 8395"/>
                <a:gd name="connsiteX2" fmla="*/ 7466 w 9593"/>
                <a:gd name="connsiteY2" fmla="*/ 7440 h 8395"/>
                <a:gd name="connsiteX3" fmla="*/ 2474 w 9593"/>
                <a:gd name="connsiteY3" fmla="*/ 7190 h 8395"/>
                <a:gd name="connsiteX4" fmla="*/ 226 w 9593"/>
                <a:gd name="connsiteY4" fmla="*/ 4273 h 8395"/>
                <a:gd name="connsiteX5" fmla="*/ 110 w 9593"/>
                <a:gd name="connsiteY5" fmla="*/ 4073 h 8395"/>
                <a:gd name="connsiteX6" fmla="*/ 904 w 9593"/>
                <a:gd name="connsiteY6" fmla="*/ 1740 h 8395"/>
                <a:gd name="connsiteX7" fmla="*/ 7151 w 9593"/>
                <a:gd name="connsiteY7" fmla="*/ 706 h 8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93" h="8395">
                  <a:moveTo>
                    <a:pt x="7151" y="706"/>
                  </a:moveTo>
                  <a:cubicBezTo>
                    <a:pt x="8523" y="1756"/>
                    <a:pt x="9449" y="2456"/>
                    <a:pt x="9581" y="4073"/>
                  </a:cubicBezTo>
                  <a:cubicBezTo>
                    <a:pt x="9730" y="5723"/>
                    <a:pt x="8523" y="6506"/>
                    <a:pt x="7466" y="7440"/>
                  </a:cubicBezTo>
                  <a:cubicBezTo>
                    <a:pt x="5829" y="8923"/>
                    <a:pt x="2854" y="8556"/>
                    <a:pt x="2474" y="7190"/>
                  </a:cubicBezTo>
                  <a:cubicBezTo>
                    <a:pt x="2160" y="6073"/>
                    <a:pt x="645" y="5921"/>
                    <a:pt x="226" y="4273"/>
                  </a:cubicBezTo>
                  <a:cubicBezTo>
                    <a:pt x="193" y="4223"/>
                    <a:pt x="127" y="4140"/>
                    <a:pt x="110" y="4073"/>
                  </a:cubicBezTo>
                  <a:cubicBezTo>
                    <a:pt x="-6" y="3590"/>
                    <a:pt x="-270" y="2606"/>
                    <a:pt x="904" y="1740"/>
                  </a:cubicBezTo>
                  <a:cubicBezTo>
                    <a:pt x="1317" y="990"/>
                    <a:pt x="4788" y="-1077"/>
                    <a:pt x="7151" y="706"/>
                  </a:cubicBezTo>
                  <a:close/>
                </a:path>
              </a:pathLst>
            </a:custGeom>
            <a:noFill/>
            <a:ln w="4763" cap="flat">
              <a:solidFill>
                <a:srgbClr val="C8C7C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4"/>
            <p:cNvSpPr>
              <a:spLocks/>
            </p:cNvSpPr>
            <p:nvPr/>
          </p:nvSpPr>
          <p:spPr bwMode="auto">
            <a:xfrm>
              <a:off x="3650081" y="1403056"/>
              <a:ext cx="2205392" cy="1928235"/>
            </a:xfrm>
            <a:custGeom>
              <a:avLst/>
              <a:gdLst>
                <a:gd name="T0" fmla="*/ 442 w 565"/>
                <a:gd name="T1" fmla="*/ 116 h 577"/>
                <a:gd name="T2" fmla="*/ 562 w 565"/>
                <a:gd name="T3" fmla="*/ 302 h 577"/>
                <a:gd name="T4" fmla="*/ 449 w 565"/>
                <a:gd name="T5" fmla="*/ 484 h 577"/>
                <a:gd name="T6" fmla="*/ 163 w 565"/>
                <a:gd name="T7" fmla="*/ 468 h 577"/>
                <a:gd name="T8" fmla="*/ 35 w 565"/>
                <a:gd name="T9" fmla="*/ 307 h 577"/>
                <a:gd name="T10" fmla="*/ 28 w 565"/>
                <a:gd name="T11" fmla="*/ 295 h 577"/>
                <a:gd name="T12" fmla="*/ 73 w 565"/>
                <a:gd name="T13" fmla="*/ 161 h 577"/>
                <a:gd name="T14" fmla="*/ 442 w 565"/>
                <a:gd name="T15" fmla="*/ 116 h 577"/>
                <a:gd name="connsiteX0" fmla="*/ 7489 w 9614"/>
                <a:gd name="connsiteY0" fmla="*/ 830 h 8246"/>
                <a:gd name="connsiteX1" fmla="*/ 9613 w 9614"/>
                <a:gd name="connsiteY1" fmla="*/ 4054 h 8246"/>
                <a:gd name="connsiteX2" fmla="*/ 7613 w 9614"/>
                <a:gd name="connsiteY2" fmla="*/ 7208 h 8246"/>
                <a:gd name="connsiteX3" fmla="*/ 2551 w 9614"/>
                <a:gd name="connsiteY3" fmla="*/ 6931 h 8246"/>
                <a:gd name="connsiteX4" fmla="*/ 285 w 9614"/>
                <a:gd name="connsiteY4" fmla="*/ 4141 h 8246"/>
                <a:gd name="connsiteX5" fmla="*/ 162 w 9614"/>
                <a:gd name="connsiteY5" fmla="*/ 3933 h 8246"/>
                <a:gd name="connsiteX6" fmla="*/ 958 w 9614"/>
                <a:gd name="connsiteY6" fmla="*/ 1610 h 8246"/>
                <a:gd name="connsiteX7" fmla="*/ 7489 w 9614"/>
                <a:gd name="connsiteY7" fmla="*/ 830 h 8246"/>
                <a:gd name="connsiteX0" fmla="*/ 7790 w 10000"/>
                <a:gd name="connsiteY0" fmla="*/ 1007 h 10000"/>
                <a:gd name="connsiteX1" fmla="*/ 9999 w 10000"/>
                <a:gd name="connsiteY1" fmla="*/ 4916 h 10000"/>
                <a:gd name="connsiteX2" fmla="*/ 7919 w 10000"/>
                <a:gd name="connsiteY2" fmla="*/ 8741 h 10000"/>
                <a:gd name="connsiteX3" fmla="*/ 2653 w 10000"/>
                <a:gd name="connsiteY3" fmla="*/ 8405 h 10000"/>
                <a:gd name="connsiteX4" fmla="*/ 296 w 10000"/>
                <a:gd name="connsiteY4" fmla="*/ 5022 h 10000"/>
                <a:gd name="connsiteX5" fmla="*/ 169 w 10000"/>
                <a:gd name="connsiteY5" fmla="*/ 4770 h 10000"/>
                <a:gd name="connsiteX6" fmla="*/ 996 w 10000"/>
                <a:gd name="connsiteY6" fmla="*/ 1952 h 10000"/>
                <a:gd name="connsiteX7" fmla="*/ 7790 w 10000"/>
                <a:gd name="connsiteY7" fmla="*/ 100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00">
                  <a:moveTo>
                    <a:pt x="7790" y="1007"/>
                  </a:moveTo>
                  <a:cubicBezTo>
                    <a:pt x="9152" y="2310"/>
                    <a:pt x="9944" y="3193"/>
                    <a:pt x="9999" y="4916"/>
                  </a:cubicBezTo>
                  <a:cubicBezTo>
                    <a:pt x="10054" y="6660"/>
                    <a:pt x="8858" y="7585"/>
                    <a:pt x="7919" y="8741"/>
                  </a:cubicBezTo>
                  <a:cubicBezTo>
                    <a:pt x="6298" y="10696"/>
                    <a:pt x="3095" y="10212"/>
                    <a:pt x="2653" y="8405"/>
                  </a:cubicBezTo>
                  <a:cubicBezTo>
                    <a:pt x="2285" y="6892"/>
                    <a:pt x="877" y="6611"/>
                    <a:pt x="296" y="5022"/>
                  </a:cubicBezTo>
                  <a:cubicBezTo>
                    <a:pt x="260" y="4945"/>
                    <a:pt x="186" y="4853"/>
                    <a:pt x="169" y="4770"/>
                  </a:cubicBezTo>
                  <a:cubicBezTo>
                    <a:pt x="2" y="4243"/>
                    <a:pt x="-347" y="3046"/>
                    <a:pt x="996" y="1952"/>
                  </a:cubicBezTo>
                  <a:cubicBezTo>
                    <a:pt x="1346" y="1238"/>
                    <a:pt x="5267" y="-1431"/>
                    <a:pt x="7790" y="1007"/>
                  </a:cubicBezTo>
                  <a:close/>
                </a:path>
              </a:pathLst>
            </a:custGeom>
            <a:noFill/>
            <a:ln w="4763" cap="flat">
              <a:solidFill>
                <a:srgbClr val="C6C5C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55"/>
            <p:cNvSpPr>
              <a:spLocks/>
            </p:cNvSpPr>
            <p:nvPr/>
          </p:nvSpPr>
          <p:spPr bwMode="auto">
            <a:xfrm>
              <a:off x="3775183" y="1461923"/>
              <a:ext cx="2052522" cy="1819180"/>
            </a:xfrm>
            <a:custGeom>
              <a:avLst/>
              <a:gdLst>
                <a:gd name="T0" fmla="*/ 435 w 529"/>
                <a:gd name="T1" fmla="*/ 125 h 556"/>
                <a:gd name="T2" fmla="*/ 527 w 529"/>
                <a:gd name="T3" fmla="*/ 294 h 556"/>
                <a:gd name="T4" fmla="*/ 430 w 529"/>
                <a:gd name="T5" fmla="*/ 456 h 556"/>
                <a:gd name="T6" fmla="*/ 159 w 529"/>
                <a:gd name="T7" fmla="*/ 439 h 556"/>
                <a:gd name="T8" fmla="*/ 41 w 529"/>
                <a:gd name="T9" fmla="*/ 293 h 556"/>
                <a:gd name="T10" fmla="*/ 32 w 529"/>
                <a:gd name="T11" fmla="*/ 282 h 556"/>
                <a:gd name="T12" fmla="*/ 75 w 529"/>
                <a:gd name="T13" fmla="*/ 153 h 556"/>
                <a:gd name="T14" fmla="*/ 435 w 529"/>
                <a:gd name="T15" fmla="*/ 125 h 556"/>
                <a:gd name="connsiteX0" fmla="*/ 7816 w 9556"/>
                <a:gd name="connsiteY0" fmla="*/ 960 h 8070"/>
                <a:gd name="connsiteX1" fmla="*/ 9555 w 9556"/>
                <a:gd name="connsiteY1" fmla="*/ 4000 h 8070"/>
                <a:gd name="connsiteX2" fmla="*/ 7722 w 9556"/>
                <a:gd name="connsiteY2" fmla="*/ 6913 h 8070"/>
                <a:gd name="connsiteX3" fmla="*/ 2599 w 9556"/>
                <a:gd name="connsiteY3" fmla="*/ 6608 h 8070"/>
                <a:gd name="connsiteX4" fmla="*/ 368 w 9556"/>
                <a:gd name="connsiteY4" fmla="*/ 3982 h 8070"/>
                <a:gd name="connsiteX5" fmla="*/ 198 w 9556"/>
                <a:gd name="connsiteY5" fmla="*/ 3784 h 8070"/>
                <a:gd name="connsiteX6" fmla="*/ 1011 w 9556"/>
                <a:gd name="connsiteY6" fmla="*/ 1464 h 8070"/>
                <a:gd name="connsiteX7" fmla="*/ 7816 w 9556"/>
                <a:gd name="connsiteY7" fmla="*/ 960 h 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56" h="8070">
                  <a:moveTo>
                    <a:pt x="7816" y="960"/>
                  </a:moveTo>
                  <a:cubicBezTo>
                    <a:pt x="9026" y="2075"/>
                    <a:pt x="9593" y="2813"/>
                    <a:pt x="9555" y="4000"/>
                  </a:cubicBezTo>
                  <a:cubicBezTo>
                    <a:pt x="9498" y="5241"/>
                    <a:pt x="8478" y="5960"/>
                    <a:pt x="7722" y="6913"/>
                  </a:cubicBezTo>
                  <a:cubicBezTo>
                    <a:pt x="6304" y="8712"/>
                    <a:pt x="3090" y="8262"/>
                    <a:pt x="2599" y="6608"/>
                  </a:cubicBezTo>
                  <a:cubicBezTo>
                    <a:pt x="2202" y="5259"/>
                    <a:pt x="965" y="4959"/>
                    <a:pt x="368" y="3982"/>
                  </a:cubicBezTo>
                  <a:cubicBezTo>
                    <a:pt x="330" y="3946"/>
                    <a:pt x="236" y="3856"/>
                    <a:pt x="198" y="3784"/>
                  </a:cubicBezTo>
                  <a:cubicBezTo>
                    <a:pt x="28" y="3388"/>
                    <a:pt x="-407" y="2381"/>
                    <a:pt x="1011" y="1464"/>
                  </a:cubicBezTo>
                  <a:cubicBezTo>
                    <a:pt x="1238" y="1068"/>
                    <a:pt x="5340" y="-1288"/>
                    <a:pt x="7816" y="960"/>
                  </a:cubicBezTo>
                  <a:close/>
                </a:path>
              </a:pathLst>
            </a:custGeom>
            <a:noFill/>
            <a:ln w="4763" cap="flat">
              <a:solidFill>
                <a:srgbClr val="C4C3C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3897557" y="1515826"/>
              <a:ext cx="1908319" cy="1712551"/>
            </a:xfrm>
            <a:custGeom>
              <a:avLst/>
              <a:gdLst>
                <a:gd name="T0" fmla="*/ 429 w 501"/>
                <a:gd name="T1" fmla="*/ 136 h 536"/>
                <a:gd name="T2" fmla="*/ 493 w 501"/>
                <a:gd name="T3" fmla="*/ 289 h 536"/>
                <a:gd name="T4" fmla="*/ 411 w 501"/>
                <a:gd name="T5" fmla="*/ 431 h 536"/>
                <a:gd name="T6" fmla="*/ 157 w 501"/>
                <a:gd name="T7" fmla="*/ 413 h 536"/>
                <a:gd name="T8" fmla="*/ 48 w 501"/>
                <a:gd name="T9" fmla="*/ 281 h 536"/>
                <a:gd name="T10" fmla="*/ 38 w 501"/>
                <a:gd name="T11" fmla="*/ 271 h 536"/>
                <a:gd name="T12" fmla="*/ 77 w 501"/>
                <a:gd name="T13" fmla="*/ 147 h 536"/>
                <a:gd name="T14" fmla="*/ 429 w 501"/>
                <a:gd name="T15" fmla="*/ 136 h 536"/>
                <a:gd name="connsiteX0" fmla="*/ 8070 w 9384"/>
                <a:gd name="connsiteY0" fmla="*/ 1121 h 7880"/>
                <a:gd name="connsiteX1" fmla="*/ 9347 w 9384"/>
                <a:gd name="connsiteY1" fmla="*/ 3976 h 7880"/>
                <a:gd name="connsiteX2" fmla="*/ 7711 w 9384"/>
                <a:gd name="connsiteY2" fmla="*/ 6625 h 7880"/>
                <a:gd name="connsiteX3" fmla="*/ 2641 w 9384"/>
                <a:gd name="connsiteY3" fmla="*/ 6289 h 7880"/>
                <a:gd name="connsiteX4" fmla="*/ 465 w 9384"/>
                <a:gd name="connsiteY4" fmla="*/ 3827 h 7880"/>
                <a:gd name="connsiteX5" fmla="*/ 265 w 9384"/>
                <a:gd name="connsiteY5" fmla="*/ 3640 h 7880"/>
                <a:gd name="connsiteX6" fmla="*/ 1044 w 9384"/>
                <a:gd name="connsiteY6" fmla="*/ 1327 h 7880"/>
                <a:gd name="connsiteX7" fmla="*/ 8070 w 9384"/>
                <a:gd name="connsiteY7" fmla="*/ 1121 h 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84" h="7880">
                  <a:moveTo>
                    <a:pt x="8070" y="1121"/>
                  </a:moveTo>
                  <a:cubicBezTo>
                    <a:pt x="9168" y="2259"/>
                    <a:pt x="9507" y="3024"/>
                    <a:pt x="9347" y="3976"/>
                  </a:cubicBezTo>
                  <a:cubicBezTo>
                    <a:pt x="9188" y="4965"/>
                    <a:pt x="8309" y="5655"/>
                    <a:pt x="7711" y="6625"/>
                  </a:cubicBezTo>
                  <a:cubicBezTo>
                    <a:pt x="6513" y="8584"/>
                    <a:pt x="3180" y="8080"/>
                    <a:pt x="2641" y="6289"/>
                  </a:cubicBezTo>
                  <a:cubicBezTo>
                    <a:pt x="2202" y="4797"/>
                    <a:pt x="1051" y="4474"/>
                    <a:pt x="465" y="3827"/>
                  </a:cubicBezTo>
                  <a:cubicBezTo>
                    <a:pt x="405" y="3789"/>
                    <a:pt x="305" y="3696"/>
                    <a:pt x="265" y="3640"/>
                  </a:cubicBezTo>
                  <a:cubicBezTo>
                    <a:pt x="66" y="3285"/>
                    <a:pt x="-493" y="2259"/>
                    <a:pt x="1044" y="1327"/>
                  </a:cubicBezTo>
                  <a:cubicBezTo>
                    <a:pt x="1184" y="1121"/>
                    <a:pt x="5615" y="-1416"/>
                    <a:pt x="8070" y="1121"/>
                  </a:cubicBezTo>
                  <a:close/>
                </a:path>
              </a:pathLst>
            </a:custGeom>
            <a:noFill/>
            <a:ln w="4763" cap="flat">
              <a:solidFill>
                <a:srgbClr val="C2C1C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4 w 518"/>
                <a:gd name="T9" fmla="*/ 269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9" y="289"/>
                    <a:pt x="54" y="269"/>
                  </a:cubicBezTo>
                  <a:cubicBezTo>
                    <a:pt x="51" y="267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noFill/>
            <a:ln w="4763" cap="flat">
              <a:solidFill>
                <a:srgbClr val="C0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910013" y="1244601"/>
              <a:ext cx="2103438" cy="2095500"/>
            </a:xfrm>
            <a:custGeom>
              <a:avLst/>
              <a:gdLst>
                <a:gd name="T0" fmla="*/ 79 w 518"/>
                <a:gd name="T1" fmla="*/ 141 h 517"/>
                <a:gd name="T2" fmla="*/ 422 w 518"/>
                <a:gd name="T3" fmla="*/ 147 h 517"/>
                <a:gd name="T4" fmla="*/ 392 w 518"/>
                <a:gd name="T5" fmla="*/ 405 h 517"/>
                <a:gd name="T6" fmla="*/ 153 w 518"/>
                <a:gd name="T7" fmla="*/ 386 h 517"/>
                <a:gd name="T8" fmla="*/ 51 w 518"/>
                <a:gd name="T9" fmla="*/ 267 h 517"/>
                <a:gd name="T10" fmla="*/ 43 w 518"/>
                <a:gd name="T11" fmla="*/ 259 h 517"/>
                <a:gd name="T12" fmla="*/ 79 w 518"/>
                <a:gd name="T13" fmla="*/ 141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517">
                  <a:moveTo>
                    <a:pt x="79" y="141"/>
                  </a:moveTo>
                  <a:cubicBezTo>
                    <a:pt x="79" y="141"/>
                    <a:pt x="309" y="0"/>
                    <a:pt x="422" y="147"/>
                  </a:cubicBezTo>
                  <a:cubicBezTo>
                    <a:pt x="518" y="272"/>
                    <a:pt x="430" y="307"/>
                    <a:pt x="392" y="405"/>
                  </a:cubicBezTo>
                  <a:cubicBezTo>
                    <a:pt x="349" y="517"/>
                    <a:pt x="181" y="487"/>
                    <a:pt x="153" y="386"/>
                  </a:cubicBezTo>
                  <a:cubicBezTo>
                    <a:pt x="130" y="303"/>
                    <a:pt x="76" y="287"/>
                    <a:pt x="51" y="267"/>
                  </a:cubicBezTo>
                  <a:cubicBezTo>
                    <a:pt x="48" y="265"/>
                    <a:pt x="45" y="262"/>
                    <a:pt x="43" y="259"/>
                  </a:cubicBezTo>
                  <a:cubicBezTo>
                    <a:pt x="31" y="244"/>
                    <a:pt x="0" y="190"/>
                    <a:pt x="79" y="141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462980" y="1434328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登录此系统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2335213" y="3843338"/>
            <a:ext cx="682625" cy="673100"/>
            <a:chOff x="2335213" y="3843338"/>
            <a:chExt cx="682625" cy="673100"/>
          </a:xfrm>
        </p:grpSpPr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2335213" y="3843338"/>
              <a:ext cx="682625" cy="673100"/>
              <a:chOff x="1471" y="2421"/>
              <a:chExt cx="430" cy="424"/>
            </a:xfrm>
          </p:grpSpPr>
          <p:sp>
            <p:nvSpPr>
              <p:cNvPr id="70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471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5"/>
              <p:cNvSpPr>
                <a:spLocks/>
              </p:cNvSpPr>
              <p:nvPr/>
            </p:nvSpPr>
            <p:spPr bwMode="auto">
              <a:xfrm>
                <a:off x="1432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2462980" y="39470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01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1911666" y="455315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管理员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5024438" y="3875088"/>
            <a:ext cx="682625" cy="673100"/>
            <a:chOff x="5024438" y="3875088"/>
            <a:chExt cx="682625" cy="673100"/>
          </a:xfrm>
        </p:grpSpPr>
        <p:grpSp>
          <p:nvGrpSpPr>
            <p:cNvPr id="72" name="Group 8"/>
            <p:cNvGrpSpPr>
              <a:grpSpLocks noChangeAspect="1"/>
            </p:cNvGrpSpPr>
            <p:nvPr/>
          </p:nvGrpSpPr>
          <p:grpSpPr bwMode="auto">
            <a:xfrm>
              <a:off x="5024438" y="3875088"/>
              <a:ext cx="682625" cy="673100"/>
              <a:chOff x="3165" y="2441"/>
              <a:chExt cx="430" cy="424"/>
            </a:xfrm>
          </p:grpSpPr>
          <p:sp>
            <p:nvSpPr>
              <p:cNvPr id="73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3165" y="244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9"/>
              <p:cNvSpPr>
                <a:spLocks/>
              </p:cNvSpPr>
              <p:nvPr/>
            </p:nvSpPr>
            <p:spPr bwMode="auto">
              <a:xfrm>
                <a:off x="3126" y="239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5153050" y="397843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02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601736" y="458451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负责人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7747000" y="3887788"/>
            <a:ext cx="682625" cy="673100"/>
            <a:chOff x="7747000" y="3887788"/>
            <a:chExt cx="682625" cy="673100"/>
          </a:xfrm>
        </p:grpSpPr>
        <p:grpSp>
          <p:nvGrpSpPr>
            <p:cNvPr id="75" name="Group 12"/>
            <p:cNvGrpSpPr>
              <a:grpSpLocks noChangeAspect="1"/>
            </p:cNvGrpSpPr>
            <p:nvPr/>
          </p:nvGrpSpPr>
          <p:grpSpPr bwMode="auto">
            <a:xfrm>
              <a:off x="7747000" y="3887788"/>
              <a:ext cx="682625" cy="673100"/>
              <a:chOff x="4880" y="2449"/>
              <a:chExt cx="430" cy="424"/>
            </a:xfrm>
          </p:grpSpPr>
          <p:sp>
            <p:nvSpPr>
              <p:cNvPr id="76" name="AutoShape 11"/>
              <p:cNvSpPr>
                <a:spLocks noChangeAspect="1" noChangeArrowheads="1" noTextEdit="1"/>
              </p:cNvSpPr>
              <p:nvPr/>
            </p:nvSpPr>
            <p:spPr bwMode="auto">
              <a:xfrm>
                <a:off x="4880" y="2449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3"/>
              <p:cNvSpPr>
                <a:spLocks/>
              </p:cNvSpPr>
              <p:nvPr/>
            </p:nvSpPr>
            <p:spPr bwMode="auto">
              <a:xfrm>
                <a:off x="4841" y="2398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7875470" y="399168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03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7324156" y="459775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导游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965713" y="45515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普通用户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0412413" y="3843338"/>
            <a:ext cx="682625" cy="673100"/>
            <a:chOff x="10412413" y="3843338"/>
            <a:chExt cx="682625" cy="673100"/>
          </a:xfrm>
        </p:grpSpPr>
        <p:grpSp>
          <p:nvGrpSpPr>
            <p:cNvPr id="78" name="Group 16"/>
            <p:cNvGrpSpPr>
              <a:grpSpLocks noChangeAspect="1"/>
            </p:cNvGrpSpPr>
            <p:nvPr/>
          </p:nvGrpSpPr>
          <p:grpSpPr bwMode="auto">
            <a:xfrm>
              <a:off x="10412413" y="3843338"/>
              <a:ext cx="682625" cy="673100"/>
              <a:chOff x="6559" y="2421"/>
              <a:chExt cx="430" cy="424"/>
            </a:xfrm>
          </p:grpSpPr>
          <p:sp>
            <p:nvSpPr>
              <p:cNvPr id="79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6559" y="2421"/>
                <a:ext cx="430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6520" y="2370"/>
                <a:ext cx="491" cy="499"/>
              </a:xfrm>
              <a:custGeom>
                <a:avLst/>
                <a:gdLst>
                  <a:gd name="T0" fmla="*/ 807 w 1386"/>
                  <a:gd name="T1" fmla="*/ 192 h 1413"/>
                  <a:gd name="T2" fmla="*/ 1278 w 1386"/>
                  <a:gd name="T3" fmla="*/ 395 h 1413"/>
                  <a:gd name="T4" fmla="*/ 1059 w 1386"/>
                  <a:gd name="T5" fmla="*/ 1245 h 1413"/>
                  <a:gd name="T6" fmla="*/ 278 w 1386"/>
                  <a:gd name="T7" fmla="*/ 1165 h 1413"/>
                  <a:gd name="T8" fmla="*/ 322 w 1386"/>
                  <a:gd name="T9" fmla="*/ 496 h 1413"/>
                  <a:gd name="T10" fmla="*/ 807 w 1386"/>
                  <a:gd name="T11" fmla="*/ 192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6" h="1413">
                    <a:moveTo>
                      <a:pt x="807" y="192"/>
                    </a:moveTo>
                    <a:cubicBezTo>
                      <a:pt x="807" y="192"/>
                      <a:pt x="1170" y="0"/>
                      <a:pt x="1278" y="395"/>
                    </a:cubicBezTo>
                    <a:cubicBezTo>
                      <a:pt x="1386" y="790"/>
                      <a:pt x="1300" y="1117"/>
                      <a:pt x="1059" y="1245"/>
                    </a:cubicBezTo>
                    <a:cubicBezTo>
                      <a:pt x="818" y="1372"/>
                      <a:pt x="556" y="1413"/>
                      <a:pt x="278" y="1165"/>
                    </a:cubicBezTo>
                    <a:cubicBezTo>
                      <a:pt x="0" y="916"/>
                      <a:pt x="106" y="682"/>
                      <a:pt x="322" y="496"/>
                    </a:cubicBezTo>
                    <a:cubicBezTo>
                      <a:pt x="538" y="309"/>
                      <a:pt x="807" y="192"/>
                      <a:pt x="807" y="19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0517027" y="394543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lt"/>
                </a:rPr>
                <a:t>04</a:t>
              </a:r>
              <a:endParaRPr lang="zh-CN" altLang="en-US" sz="2400" dirty="0">
                <a:latin typeface="+mj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1638B30E-F174-46A4-86FF-ABE33442DEA8}"/>
              </a:ext>
            </a:extLst>
          </p:cNvPr>
          <p:cNvSpPr txBox="1"/>
          <p:nvPr/>
        </p:nvSpPr>
        <p:spPr>
          <a:xfrm>
            <a:off x="6654008" y="1819048"/>
            <a:ext cx="3291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分有</a:t>
            </a:r>
            <a:r>
              <a:rPr lang="en-US" altLang="zh-CN" sz="4400" dirty="0"/>
              <a:t>4</a:t>
            </a:r>
            <a:r>
              <a:rPr lang="zh-CN" altLang="en-US" sz="4400" dirty="0"/>
              <a:t>个权限</a:t>
            </a:r>
          </a:p>
        </p:txBody>
      </p:sp>
    </p:spTree>
    <p:extLst>
      <p:ext uri="{BB962C8B-B14F-4D97-AF65-F5344CB8AC3E}">
        <p14:creationId xmlns:p14="http://schemas.microsoft.com/office/powerpoint/2010/main" val="29086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1109 0.11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from x="42861" y="4455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 from="-10800000" to="0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  <p:from x="100000" y="100000"/>
                                      <p:to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2" grpId="0"/>
      <p:bldP spid="65" grpId="0"/>
      <p:bldP spid="67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7" y="1094782"/>
            <a:ext cx="3212702" cy="37527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9809" y="2404654"/>
            <a:ext cx="865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Part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23669" y="28729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302363" y="2697041"/>
            <a:ext cx="537635" cy="5103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59504" y="2165069"/>
            <a:ext cx="6518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普通用户实现功能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831566" y="2872955"/>
            <a:ext cx="2012089" cy="166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用户登录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用户注册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修改账户信息</a:t>
            </a:r>
            <a:endParaRPr lang="en-US" altLang="zh-CN" sz="20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查找订单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265249030"/>
      </p:ext>
    </p:extLst>
  </p:cSld>
  <p:clrMapOvr>
    <a:masterClrMapping/>
  </p:clrMapOvr>
  <p:transition spd="slow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9" grpId="0"/>
          <p:bldP spid="10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1218</Words>
  <Application>Microsoft Office PowerPoint</Application>
  <PresentationFormat>宽屏</PresentationFormat>
  <Paragraphs>414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 Times New Roman</vt:lpstr>
      <vt:lpstr>等线</vt:lpstr>
      <vt:lpstr>华文宋体</vt:lpstr>
      <vt:lpstr>微软雅黑</vt:lpstr>
      <vt:lpstr>微软雅黑 Light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黑白线条</dc:title>
  <dc:creator>第一PPT</dc:creator>
  <cp:keywords>www.1ppt.com</cp:keywords>
  <dc:description>www.1ppt.com</dc:description>
  <cp:lastModifiedBy>money18318718330@outlook.com</cp:lastModifiedBy>
  <cp:revision>133</cp:revision>
  <dcterms:created xsi:type="dcterms:W3CDTF">2016-07-24T06:34:07Z</dcterms:created>
  <dcterms:modified xsi:type="dcterms:W3CDTF">2019-08-04T01:12:47Z</dcterms:modified>
</cp:coreProperties>
</file>