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2" r:id="rId7"/>
    <p:sldId id="261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ownloads\Фиолетовый и Черный Простая Технология Основная Мысль Мысль Презентац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0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6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0538"/>
            <a:ext cx="9180512" cy="516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9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1466"/>
            <a:ext cx="9180512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32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84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0538"/>
            <a:ext cx="9180511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49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470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6850"/>
            <a:ext cx="9289032" cy="522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2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(16:9)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2022-05-16T18:45:27Z</dcterms:created>
  <dcterms:modified xsi:type="dcterms:W3CDTF">2022-05-16T19:10:43Z</dcterms:modified>
</cp:coreProperties>
</file>