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Wzorzec Projektowy: Obserwator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Praktyczne zastosowanie i implementacja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Wzorzec Obserwator umożliwia powiadamianie wielu obiektów o zmianach stanu innego obiektu. Jest to popularny wzorzec behawioralny, stosowany w systemach powiadomień i aplikacjach czasu rzeczywistego.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Elementy Wzorca Obserwator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Obiekt obserwowany (Subject): zarządza listą obserwatorów.</a:t>
            </a:r>
          </a:p>
          <a:p>
            <a:r>
              <a:t>2. Obserwatorzy (Observers): implementują interfejs umożliwiający odbieranie powiadomień.</a:t>
            </a:r>
          </a:p>
          <a:p>
            <a:r>
              <a:t>3. Mechanizm komunikacji: powiadamia obserwatorów o zmianach stanu obiektu.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Praktyczny Przykład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Przykład: Sklep internetowy</a:t>
            </a:r>
          </a:p>
          <a:p>
            <a:r>
              <a:t>- Klienci subskrybują zmiany cen wybranego produktu.</a:t>
            </a:r>
          </a:p>
          <a:p>
            <a:r>
              <a:t>- Gdy cena się zmienia, klienci są natychmiast powiadamiani.</a:t>
            </a:r>
          </a:p>
          <a:p/>
          <a:p>
            <a:r>
              <a:t>Kod implementacji w Pythonie został załączony w referacie.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Zalety Wzorca Obserwator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Elastyczność: Dynamiczne dodawanie i usuwanie obserwatorów.</a:t>
            </a:r>
          </a:p>
          <a:p>
            <a:r>
              <a:t>2. Reużywalność: Niezależność kodu obiektu obserwowanego i obserwatorów.</a:t>
            </a:r>
          </a:p>
          <a:p>
            <a:r>
              <a:t>3. Modułowość: Proste zarządzanie zależnościami między obiektami.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Wady Wzorca Obserwator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Złożoność: Przy dużej liczbie obserwatorów mechanizm powiadomień może być trudny w zarządzaniu.</a:t>
            </a:r>
          </a:p>
          <a:p>
            <a:r>
              <a:t>2. Koszt wydajnościowy: Obciążenie systemu przy częstych zmianach stanu.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Wzorzec Obserwator jest uniwersalnym narzędziem w programowaniu obiektowym, ułatwiającym zarządzanie zależnościami między obiektami.</a:t>
            </a:r>
          </a:p>
          <a:p/>
          <a:p>
            <a:r>
              <a:t>Jego zastosowanie pozwala na tworzenie bardziej elastycznych i skalowalnych aplikacji.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