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5" r:id="rId3"/>
    <p:sldId id="256" r:id="rId4"/>
    <p:sldId id="257" r:id="rId5"/>
    <p:sldId id="303" r:id="rId6"/>
    <p:sldId id="258" r:id="rId7"/>
    <p:sldId id="293" r:id="rId8"/>
    <p:sldId id="271" r:id="rId9"/>
    <p:sldId id="288" r:id="rId10"/>
    <p:sldId id="268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79FD5B2-6EC0-4282-904F-F0E02E339298}">
          <p14:sldIdLst>
            <p14:sldId id="275"/>
            <p14:sldId id="258"/>
            <p14:sldId id="256"/>
            <p14:sldId id="257"/>
            <p14:sldId id="293"/>
            <p14:sldId id="268"/>
            <p14:sldId id="271"/>
            <p14:sldId id="288"/>
            <p14:sldId id="276"/>
            <p14:sldId id="277"/>
            <p14:sldId id="3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9568C-B63D-4568-A590-C3EBB31D8CC8}" type="doc">
      <dgm:prSet loTypeId="urn:microsoft.com/office/officeart/2005/8/layout/vList2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A8CF9E48-722C-44F2-903F-8071CDDC2A96}">
      <dgm:prSet custT="1"/>
      <dgm:spPr/>
      <dgm:t>
        <a:bodyPr/>
        <a:lstStyle/>
        <a:p>
          <a:r>
            <a:rPr lang="zh-CN" altLang="en-US" sz="3600" b="1" i="0" dirty="0">
              <a:solidFill>
                <a:srgbClr val="7030A0"/>
              </a:solidFill>
            </a:rPr>
            <a:t>项目概述（项目背景）</a:t>
          </a:r>
          <a:endParaRPr lang="en-US" sz="3600" b="1" dirty="0">
            <a:solidFill>
              <a:srgbClr val="7030A0"/>
            </a:solidFill>
          </a:endParaRPr>
        </a:p>
      </dgm:t>
    </dgm:pt>
    <dgm:pt modelId="{25F034C8-512F-407A-8011-4E49C84E7504}" cxnId="{C5333796-9B90-4061-ABE1-B5612E00F17D}" type="parTrans">
      <dgm:prSet/>
      <dgm:spPr/>
      <dgm:t>
        <a:bodyPr/>
        <a:lstStyle/>
        <a:p>
          <a:endParaRPr lang="en-US" sz="3600" b="1">
            <a:solidFill>
              <a:srgbClr val="7030A0"/>
            </a:solidFill>
          </a:endParaRPr>
        </a:p>
      </dgm:t>
    </dgm:pt>
    <dgm:pt modelId="{ACE0C209-70A5-4AA4-81DE-B72BD603FE0A}" cxnId="{C5333796-9B90-4061-ABE1-B5612E00F17D}" type="sibTrans">
      <dgm:prSet/>
      <dgm:spPr/>
      <dgm:t>
        <a:bodyPr/>
        <a:lstStyle/>
        <a:p>
          <a:endParaRPr lang="en-US" sz="3600" b="1">
            <a:solidFill>
              <a:srgbClr val="7030A0"/>
            </a:solidFill>
          </a:endParaRPr>
        </a:p>
      </dgm:t>
    </dgm:pt>
    <dgm:pt modelId="{7FBBAB32-35F3-46E1-821C-A0EA844738D0}" type="pres">
      <dgm:prSet presAssocID="{B979568C-B63D-4568-A590-C3EBB31D8CC8}" presName="linear" presStyleCnt="0">
        <dgm:presLayoutVars>
          <dgm:animLvl val="lvl"/>
          <dgm:resizeHandles val="exact"/>
        </dgm:presLayoutVars>
      </dgm:prSet>
      <dgm:spPr/>
    </dgm:pt>
    <dgm:pt modelId="{FAA61AEF-7924-4245-92EC-5B64FA97A33C}" type="pres">
      <dgm:prSet presAssocID="{A8CF9E48-722C-44F2-903F-8071CDDC2A96}" presName="parentText" presStyleLbl="node1" presStyleIdx="0" presStyleCnt="1" custLinFactNeighborX="-499" custLinFactNeighborY="92083">
        <dgm:presLayoutVars>
          <dgm:chMax val="0"/>
          <dgm:bulletEnabled val="1"/>
        </dgm:presLayoutVars>
      </dgm:prSet>
      <dgm:spPr/>
    </dgm:pt>
  </dgm:ptLst>
  <dgm:cxnLst>
    <dgm:cxn modelId="{C5333796-9B90-4061-ABE1-B5612E00F17D}" srcId="{B979568C-B63D-4568-A590-C3EBB31D8CC8}" destId="{A8CF9E48-722C-44F2-903F-8071CDDC2A96}" srcOrd="0" destOrd="0" parTransId="{25F034C8-512F-407A-8011-4E49C84E7504}" sibTransId="{ACE0C209-70A5-4AA4-81DE-B72BD603FE0A}"/>
    <dgm:cxn modelId="{3D469DBA-F7C9-4100-B7A5-B89707B9B6C4}" type="presOf" srcId="{B979568C-B63D-4568-A590-C3EBB31D8CC8}" destId="{7FBBAB32-35F3-46E1-821C-A0EA844738D0}" srcOrd="0" destOrd="0" presId="urn:microsoft.com/office/officeart/2005/8/layout/vList2#1"/>
    <dgm:cxn modelId="{524114D3-B59C-427D-9EEB-E3C35AFE1110}" type="presOf" srcId="{A8CF9E48-722C-44F2-903F-8071CDDC2A96}" destId="{FAA61AEF-7924-4245-92EC-5B64FA97A33C}" srcOrd="0" destOrd="0" presId="urn:microsoft.com/office/officeart/2005/8/layout/vList2#1"/>
    <dgm:cxn modelId="{5D5F9E8B-832F-49A5-AD87-BE991C678CB3}" type="presParOf" srcId="{7FBBAB32-35F3-46E1-821C-A0EA844738D0}" destId="{FAA61AEF-7924-4245-92EC-5B64FA97A33C}" srcOrd="0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61AEF-7924-4245-92EC-5B64FA97A33C}">
      <dsp:nvSpPr>
        <dsp:cNvPr id="0" name=""/>
        <dsp:cNvSpPr/>
      </dsp:nvSpPr>
      <dsp:spPr>
        <a:xfrm>
          <a:off x="0" y="774"/>
          <a:ext cx="9603273" cy="55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 i="0" kern="1200" dirty="0">
              <a:solidFill>
                <a:srgbClr val="7030A0"/>
              </a:solidFill>
            </a:rPr>
            <a:t>项目概述（项目背景）</a:t>
          </a:r>
          <a:endParaRPr lang="en-US" sz="3600" b="1" kern="1200" dirty="0">
            <a:solidFill>
              <a:srgbClr val="7030A0"/>
            </a:solidFill>
          </a:endParaRPr>
        </a:p>
      </dsp:txBody>
      <dsp:txXfrm>
        <a:off x="27321" y="28095"/>
        <a:ext cx="9548631" cy="505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/>
              <a:t>”</a:t>
            </a:r>
            <a:endParaRPr lang="en-US" sz="9600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/>
              <a:t>“</a:t>
            </a: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项目团队介绍</a:t>
            </a:r>
            <a:endParaRPr lang="en-US" dirty="0"/>
          </a:p>
          <a:p>
            <a:r>
              <a:rPr lang="zh-CN" altLang="en-US" dirty="0"/>
              <a:t>项目概述</a:t>
            </a:r>
            <a:endParaRPr lang="en-US" dirty="0"/>
          </a:p>
          <a:p>
            <a:r>
              <a:rPr lang="zh-CN" altLang="en-US" dirty="0"/>
              <a:t>项目实现技术</a:t>
            </a:r>
            <a:endParaRPr lang="en-US" dirty="0"/>
          </a:p>
          <a:p>
            <a:r>
              <a:rPr lang="zh-CN" altLang="en-US" dirty="0"/>
              <a:t>挑战和解决方案</a:t>
            </a:r>
            <a:endParaRPr lang="en-US" dirty="0"/>
          </a:p>
          <a:p>
            <a:r>
              <a:rPr lang="zh-CN" altLang="en-US" dirty="0"/>
              <a:t>项目未来愿景</a:t>
            </a:r>
            <a:endParaRPr lang="en-US" dirty="0"/>
          </a:p>
          <a:p>
            <a:r>
              <a:rPr lang="zh-CN" altLang="en-US" dirty="0"/>
              <a:t>项目开发学习成果</a:t>
            </a:r>
            <a:endParaRPr lang="en-US" dirty="0"/>
          </a:p>
          <a:p>
            <a:r>
              <a:rPr lang="zh-CN" altLang="en-US" dirty="0"/>
              <a:t>问题与回答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2788" y="595377"/>
            <a:ext cx="1711544" cy="13355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Question and answ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409" y="2663557"/>
            <a:ext cx="4055671" cy="313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se1.mm.bing.net/th?&amp;id=OIP.Mbf4a764f97c71b4d0ecca6bc861bcb50H0&amp;w=181&amp;h=292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75" y="2663557"/>
            <a:ext cx="17240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tse1.mm.bing.net/th?&amp;id=OIP.M84b708281016e7ed324a2bdb1a41454co0&amp;w=300&amp;h=225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289" y="3159456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tse1.mm.bing.net/th?&amp;id=OIP.M9d1bf3a50d020ff23000dcdf6435d812o0&amp;w=300&amp;h=192&amp;c=0&amp;pid=1.9&amp;rs=0&amp;p=0&amp;r=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08" y="2729855"/>
            <a:ext cx="4926304" cy="315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9974" y="1164551"/>
            <a:ext cx="6014771" cy="2812729"/>
          </a:xfrm>
        </p:spPr>
        <p:txBody>
          <a:bodyPr/>
          <a:lstStyle/>
          <a:p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阿喵新闻</a:t>
            </a:r>
            <a:br>
              <a:rPr lang="en-US" altLang="zh-C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                        ----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新闻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网站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2788" y="595376"/>
            <a:ext cx="2105440" cy="16429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3107169" cy="1049235"/>
          </a:xfrm>
        </p:spPr>
        <p:txBody>
          <a:bodyPr>
            <a:normAutofit/>
          </a:bodyPr>
          <a:lstStyle/>
          <a:p>
            <a:r>
              <a:rPr lang="zh-CN" altLang="en-US" dirty="0"/>
              <a:t>开发团队</a:t>
            </a:r>
            <a:endParaRPr lang="en-US" dirty="0"/>
          </a:p>
        </p:txBody>
      </p:sp>
      <p:pic>
        <p:nvPicPr>
          <p:cNvPr id="1028" name="Picture 4" descr="http://tse1.mm.bing.net/th?&amp;id=OIP.M8b3a39774d84d14322b81d0f00ff04a2o0&amp;w=300&amp;h=150&amp;c=0&amp;pid=1.9&amp;rs=0&amp;p=0&amp;r=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97" y="614761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46" y="3513277"/>
            <a:ext cx="2224062" cy="10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56" y="3513730"/>
            <a:ext cx="2224062" cy="10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3"/>
          <p:cNvSpPr/>
          <p:nvPr/>
        </p:nvSpPr>
        <p:spPr>
          <a:xfrm>
            <a:off x="8470962" y="3532145"/>
            <a:ext cx="2030914" cy="10492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安华通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Rectangle 3"/>
          <p:cNvSpPr/>
          <p:nvPr/>
        </p:nvSpPr>
        <p:spPr>
          <a:xfrm>
            <a:off x="2833143" y="3531928"/>
            <a:ext cx="2030914" cy="10492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组长：唐宇铮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1560" y="5259070"/>
            <a:ext cx="2715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任务分工</a:t>
            </a:r>
            <a:endParaRPr lang="zh-CN" altLang="en-US" dirty="0"/>
          </a:p>
        </p:txBody>
      </p:sp>
      <p:sp>
        <p:nvSpPr>
          <p:cNvPr id="20" name="Rectangle 3"/>
          <p:cNvSpPr/>
          <p:nvPr/>
        </p:nvSpPr>
        <p:spPr>
          <a:xfrm>
            <a:off x="1548130" y="2660650"/>
            <a:ext cx="2030730" cy="8058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组长：唐宇铮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8" name="Picture 4" descr="http://tse1.mm.bing.net/th?&amp;id=OIP.M8b3a39774d84d14322b81d0f00ff04a2o0&amp;w=300&amp;h=150&amp;c=0&amp;pid=1.9&amp;rs=0&amp;p=0&amp;r=0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731520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/>
          <p:nvPr/>
        </p:nvSpPr>
        <p:spPr>
          <a:xfrm>
            <a:off x="1548130" y="3821430"/>
            <a:ext cx="2030730" cy="2186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后台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bootstrap mybatis springboot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7582535" y="2660650"/>
            <a:ext cx="2030730" cy="8058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组长：唐宇铮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7582535" y="3821430"/>
            <a:ext cx="2030730" cy="2186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前端页面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数据库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CSS,JS,HTML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154955" y="1135823"/>
          <a:ext cx="9603274" cy="560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1.使用技术： SPRINGBOOT + BOOTSTRAP +MYBATIS + JQUERY+CSS+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+HTML5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网页关于新闻分享，实现发新闻，看新闻，评论等功能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登录</a:t>
            </a:r>
            <a:endParaRPr lang="zh-CN" altLang="en-US" dirty="0"/>
          </a:p>
        </p:txBody>
      </p:sp>
      <p:pic>
        <p:nvPicPr>
          <p:cNvPr id="3" name="内容占位符 2" descr="QQ图片201901132236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43175" y="2283460"/>
            <a:ext cx="7230745" cy="40424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主要功能</a:t>
            </a:r>
            <a:endParaRPr lang="en-US" b="1" dirty="0"/>
          </a:p>
        </p:txBody>
      </p:sp>
      <p:pic>
        <p:nvPicPr>
          <p:cNvPr id="7" name="内容占位符 6" descr="QQ图片2019011322354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2860" y="2451735"/>
            <a:ext cx="4398645" cy="3721735"/>
          </a:xfrm>
          <a:prstGeom prst="rect">
            <a:avLst/>
          </a:prstGeom>
        </p:spPr>
      </p:pic>
      <p:pic>
        <p:nvPicPr>
          <p:cNvPr id="8" name="图片 7" descr="QQ图片201901132236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985" y="2404745"/>
            <a:ext cx="4932680" cy="38157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我要评论</a:t>
            </a:r>
            <a:endParaRPr lang="zh-CN" altLang="en-US" dirty="0"/>
          </a:p>
        </p:txBody>
      </p:sp>
      <p:pic>
        <p:nvPicPr>
          <p:cNvPr id="5" name="图片 4" descr="QQ图片201901132236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9045" y="2385060"/>
            <a:ext cx="7460615" cy="41967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项目未来愿景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评论时可以插入图片</a:t>
            </a:r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页面更完善一些，包括样式功能等。</a:t>
            </a:r>
            <a:endParaRPr lang="zh-CN" alt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304</Words>
  <Application>WPS 演示</Application>
  <PresentationFormat>宽屏</PresentationFormat>
  <Paragraphs>49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Wingdings 3</vt:lpstr>
      <vt:lpstr>Arial</vt:lpstr>
      <vt:lpstr>Century Gothic</vt:lpstr>
      <vt:lpstr>Segoe Print</vt:lpstr>
      <vt:lpstr>微软雅黑</vt:lpstr>
      <vt:lpstr>Arial Unicode MS</vt:lpstr>
      <vt:lpstr>Calibri</vt:lpstr>
      <vt:lpstr>Ion Boardroom</vt:lpstr>
      <vt:lpstr>目录</vt:lpstr>
      <vt:lpstr>青阳生活经验帖 </vt:lpstr>
      <vt:lpstr>开发团队</vt:lpstr>
      <vt:lpstr>6.登录</vt:lpstr>
      <vt:lpstr>PowerPoint 演示文稿</vt:lpstr>
      <vt:lpstr>6.登录</vt:lpstr>
      <vt:lpstr>主要功能</vt:lpstr>
      <vt:lpstr>3.我要评论</vt:lpstr>
      <vt:lpstr>项目未来愿景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project on</dc:title>
  <dc:creator>Shahnawaz</dc:creator>
  <cp:lastModifiedBy>Anchor</cp:lastModifiedBy>
  <cp:revision>82</cp:revision>
  <dcterms:created xsi:type="dcterms:W3CDTF">2016-12-16T07:43:00Z</dcterms:created>
  <dcterms:modified xsi:type="dcterms:W3CDTF">2019-01-13T14:54:12Z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