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8"/>
  </p:notesMasterIdLst>
  <p:sldIdLst>
    <p:sldId id="260" r:id="rId2"/>
    <p:sldId id="257" r:id="rId3"/>
    <p:sldId id="258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D3DFF-62E3-4C8D-8A47-B39A2D7D0ED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9B1BC-AE7D-410C-A0E0-E1607A56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5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8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141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03A6-5259-4905-A727-7BDBB95493A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D421BA-C1F1-4E01-9816-82094658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8ECF101-FED7-4B2F-837B-630F0C897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512306"/>
              </p:ext>
            </p:extLst>
          </p:nvPr>
        </p:nvGraphicFramePr>
        <p:xfrm>
          <a:off x="1974850" y="460375"/>
          <a:ext cx="8243888" cy="593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3" imgW="8243869" imgH="5936366" progId="Word.Document.12">
                  <p:embed/>
                </p:oleObj>
              </mc:Choice>
              <mc:Fallback>
                <p:oleObj name="Document" r:id="rId3" imgW="8243869" imgH="59363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460375"/>
                        <a:ext cx="8243888" cy="593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42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B6941E1-41BF-4199-9B68-E50AD24F3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64957"/>
              </p:ext>
            </p:extLst>
          </p:nvPr>
        </p:nvGraphicFramePr>
        <p:xfrm>
          <a:off x="1974850" y="1365250"/>
          <a:ext cx="8243888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8243869" imgH="4125076" progId="Word.Document.12">
                  <p:embed/>
                </p:oleObj>
              </mc:Choice>
              <mc:Fallback>
                <p:oleObj name="Document" r:id="rId3" imgW="8243869" imgH="4125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365250"/>
                        <a:ext cx="8243888" cy="41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95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82AE637-6F18-4E57-9687-8218C11D1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37330"/>
              </p:ext>
            </p:extLst>
          </p:nvPr>
        </p:nvGraphicFramePr>
        <p:xfrm>
          <a:off x="1974850" y="1928813"/>
          <a:ext cx="8243888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8243869" imgH="2998779" progId="Word.Document.12">
                  <p:embed/>
                </p:oleObj>
              </mc:Choice>
              <mc:Fallback>
                <p:oleObj name="Document" r:id="rId3" imgW="8243869" imgH="29987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928813"/>
                        <a:ext cx="8243888" cy="299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20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6BA4C59-4646-415F-89F2-57BA37786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437652"/>
              </p:ext>
            </p:extLst>
          </p:nvPr>
        </p:nvGraphicFramePr>
        <p:xfrm>
          <a:off x="1974850" y="1260475"/>
          <a:ext cx="8243888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8243869" imgH="4333130" progId="Word.Document.12">
                  <p:embed/>
                </p:oleObj>
              </mc:Choice>
              <mc:Fallback>
                <p:oleObj name="Document" r:id="rId3" imgW="8243869" imgH="4333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260475"/>
                        <a:ext cx="8243888" cy="433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95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1BCC41D-3F71-45C6-8C92-0BA701530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06653"/>
              </p:ext>
            </p:extLst>
          </p:nvPr>
        </p:nvGraphicFramePr>
        <p:xfrm>
          <a:off x="1974850" y="1450975"/>
          <a:ext cx="8243888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8243869" imgH="3952658" progId="Word.Document.12">
                  <p:embed/>
                </p:oleObj>
              </mc:Choice>
              <mc:Fallback>
                <p:oleObj name="Document" r:id="rId3" imgW="8243869" imgH="39526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450975"/>
                        <a:ext cx="8243888" cy="395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4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D2313378-A576-454D-BB7A-3003A7006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797871"/>
              </p:ext>
            </p:extLst>
          </p:nvPr>
        </p:nvGraphicFramePr>
        <p:xfrm>
          <a:off x="104775" y="0"/>
          <a:ext cx="12011025" cy="681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Presentation" r:id="rId3" imgW="5000125" imgH="3863367" progId="PowerPoint.Show.12">
                  <p:embed/>
                </p:oleObj>
              </mc:Choice>
              <mc:Fallback>
                <p:oleObj name="Presentation" r:id="rId3" imgW="5000125" imgH="386336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75" y="0"/>
                        <a:ext cx="12011025" cy="6818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3622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Document</vt:lpstr>
      <vt:lpstr>Presentation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Collins</dc:creator>
  <cp:lastModifiedBy>Jennifer Collins</cp:lastModifiedBy>
  <cp:revision>9</cp:revision>
  <dcterms:created xsi:type="dcterms:W3CDTF">2018-12-12T19:41:06Z</dcterms:created>
  <dcterms:modified xsi:type="dcterms:W3CDTF">2018-12-13T22:09:37Z</dcterms:modified>
</cp:coreProperties>
</file>