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ptx" ContentType="application/vnd.openxmlformats-officedocument.presentationml.presentation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8"/>
  </p:notesMasterIdLst>
  <p:sldIdLst>
    <p:sldId id="260" r:id="rId2"/>
    <p:sldId id="257" r:id="rId3"/>
    <p:sldId id="258" r:id="rId4"/>
    <p:sldId id="263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D3DFF-62E3-4C8D-8A47-B39A2D7D0EDB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9B1BC-AE7D-410C-A0E0-E1607A56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7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3A6-5259-4905-A727-7BDBB95493A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5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3A6-5259-4905-A727-7BDBB95493A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1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3A6-5259-4905-A727-7BDBB95493A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359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3A6-5259-4905-A727-7BDBB95493A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68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3A6-5259-4905-A727-7BDBB95493A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1141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3A6-5259-4905-A727-7BDBB95493A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37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3A6-5259-4905-A727-7BDBB95493A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8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3A6-5259-4905-A727-7BDBB95493A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3A6-5259-4905-A727-7BDBB95493A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3A6-5259-4905-A727-7BDBB95493A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2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3A6-5259-4905-A727-7BDBB95493A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3A6-5259-4905-A727-7BDBB95493A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7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3A6-5259-4905-A727-7BDBB95493A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8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3A6-5259-4905-A727-7BDBB95493A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4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3A6-5259-4905-A727-7BDBB95493A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3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3A6-5259-4905-A727-7BDBB95493AA}" type="datetimeFigureOut">
              <a:rPr lang="en-US" smtClean="0"/>
              <a:t>12/14/18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0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D03A6-5259-4905-A727-7BDBB95493A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2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Presentation.ppt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8ECF101-FED7-4B2F-837B-630F0C8977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512306"/>
              </p:ext>
            </p:extLst>
          </p:nvPr>
        </p:nvGraphicFramePr>
        <p:xfrm>
          <a:off x="1974850" y="460375"/>
          <a:ext cx="8243888" cy="593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Document" r:id="rId3" imgW="8243869" imgH="5936366" progId="Word.Document.12">
                  <p:embed/>
                </p:oleObj>
              </mc:Choice>
              <mc:Fallback>
                <p:oleObj name="Document" r:id="rId3" imgW="8243869" imgH="59363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4850" y="460375"/>
                        <a:ext cx="8243888" cy="5935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942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B6941E1-41BF-4199-9B68-E50AD24F36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064957"/>
              </p:ext>
            </p:extLst>
          </p:nvPr>
        </p:nvGraphicFramePr>
        <p:xfrm>
          <a:off x="1974850" y="1365250"/>
          <a:ext cx="8243888" cy="412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Document" r:id="rId3" imgW="8243869" imgH="4125076" progId="Word.Document.12">
                  <p:embed/>
                </p:oleObj>
              </mc:Choice>
              <mc:Fallback>
                <p:oleObj name="Document" r:id="rId3" imgW="8243869" imgH="41250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4850" y="1365250"/>
                        <a:ext cx="8243888" cy="412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7950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82AE637-6F18-4E57-9687-8218C11D1C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632280"/>
              </p:ext>
            </p:extLst>
          </p:nvPr>
        </p:nvGraphicFramePr>
        <p:xfrm>
          <a:off x="1374915" y="2392637"/>
          <a:ext cx="82296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Document" r:id="rId3" imgW="8229600" imgH="1473200" progId="Word.Document.12">
                  <p:embed/>
                </p:oleObj>
              </mc:Choice>
              <mc:Fallback>
                <p:oleObj name="Document" r:id="rId3" imgW="8229600" imgH="1473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4915" y="2392637"/>
                        <a:ext cx="8229600" cy="147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4209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6BA4C59-4646-415F-89F2-57BA377862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437652"/>
              </p:ext>
            </p:extLst>
          </p:nvPr>
        </p:nvGraphicFramePr>
        <p:xfrm>
          <a:off x="1974850" y="1260475"/>
          <a:ext cx="8243888" cy="433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Document" r:id="rId3" imgW="8243869" imgH="4333130" progId="Word.Document.12">
                  <p:embed/>
                </p:oleObj>
              </mc:Choice>
              <mc:Fallback>
                <p:oleObj name="Document" r:id="rId3" imgW="8243869" imgH="43331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4850" y="1260475"/>
                        <a:ext cx="8243888" cy="433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495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1BCC41D-3F71-45C6-8C92-0BA7015301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106653"/>
              </p:ext>
            </p:extLst>
          </p:nvPr>
        </p:nvGraphicFramePr>
        <p:xfrm>
          <a:off x="1974850" y="1450975"/>
          <a:ext cx="8243888" cy="395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Document" r:id="rId3" imgW="8243869" imgH="3952658" progId="Word.Document.12">
                  <p:embed/>
                </p:oleObj>
              </mc:Choice>
              <mc:Fallback>
                <p:oleObj name="Document" r:id="rId3" imgW="8243869" imgH="39526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4850" y="1450975"/>
                        <a:ext cx="8243888" cy="3952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944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hlinkClick r:id="" action="ppaction://ole?verb=0"/>
            <a:extLst>
              <a:ext uri="{FF2B5EF4-FFF2-40B4-BE49-F238E27FC236}">
                <a16:creationId xmlns:a16="http://schemas.microsoft.com/office/drawing/2014/main" id="{D2313378-A576-454D-BB7A-3003A70063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797871"/>
              </p:ext>
            </p:extLst>
          </p:nvPr>
        </p:nvGraphicFramePr>
        <p:xfrm>
          <a:off x="104775" y="0"/>
          <a:ext cx="12011025" cy="6818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Presentation" r:id="rId3" imgW="5000125" imgH="3863367" progId="PowerPoint.Show.12">
                  <p:embed/>
                </p:oleObj>
              </mc:Choice>
              <mc:Fallback>
                <p:oleObj name="Presentation" r:id="rId3" imgW="5000125" imgH="3863367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775" y="0"/>
                        <a:ext cx="12011025" cy="68184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13622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Document</vt:lpstr>
      <vt:lpstr>Presentation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Collins</dc:creator>
  <cp:lastModifiedBy>Ellen Hendricks</cp:lastModifiedBy>
  <cp:revision>10</cp:revision>
  <dcterms:created xsi:type="dcterms:W3CDTF">2018-12-12T19:41:06Z</dcterms:created>
  <dcterms:modified xsi:type="dcterms:W3CDTF">2018-12-15T04:46:30Z</dcterms:modified>
</cp:coreProperties>
</file>