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9"/>
  </p:notesMasterIdLst>
  <p:sldIdLst>
    <p:sldId id="260" r:id="rId2"/>
    <p:sldId id="257" r:id="rId3"/>
    <p:sldId id="258" r:id="rId4"/>
    <p:sldId id="263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3DFF-62E3-4C8D-8A47-B39A2D7D0EDB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9B1BC-AE7D-410C-A0E0-E1607A56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5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8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14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03A6-5259-4905-A727-7BDBB95493A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L%20Testing%20(ELH)-USCompany%20Dataset.ipynb" TargetMode="External"/><Relationship Id="rId2" Type="http://schemas.openxmlformats.org/officeDocument/2006/relationships/hyperlink" Target="DataPrep-US-Company-ML.ipyn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odel_form.html" TargetMode="External"/><Relationship Id="rId4" Type="http://schemas.openxmlformats.org/officeDocument/2006/relationships/hyperlink" Target="model_app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8ECF101-FED7-4B2F-837B-630F0C897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512306"/>
              </p:ext>
            </p:extLst>
          </p:nvPr>
        </p:nvGraphicFramePr>
        <p:xfrm>
          <a:off x="1974850" y="460375"/>
          <a:ext cx="8243888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8243869" imgH="5936366" progId="Word.Document.12">
                  <p:embed/>
                </p:oleObj>
              </mc:Choice>
              <mc:Fallback>
                <p:oleObj name="Document" r:id="rId3" imgW="8243869" imgH="5936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460375"/>
                        <a:ext cx="8243888" cy="593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42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B6941E1-41BF-4199-9B68-E50AD24F3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64957"/>
              </p:ext>
            </p:extLst>
          </p:nvPr>
        </p:nvGraphicFramePr>
        <p:xfrm>
          <a:off x="1974850" y="1365250"/>
          <a:ext cx="824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8243869" imgH="4125076" progId="Word.Document.12">
                  <p:embed/>
                </p:oleObj>
              </mc:Choice>
              <mc:Fallback>
                <p:oleObj name="Document" r:id="rId3" imgW="8243869" imgH="4125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365250"/>
                        <a:ext cx="8243888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95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82AE637-6F18-4E57-9687-8218C11D1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32280"/>
              </p:ext>
            </p:extLst>
          </p:nvPr>
        </p:nvGraphicFramePr>
        <p:xfrm>
          <a:off x="1374915" y="2392637"/>
          <a:ext cx="8229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3" imgW="8229600" imgH="1473200" progId="Word.Document.12">
                  <p:embed/>
                </p:oleObj>
              </mc:Choice>
              <mc:Fallback>
                <p:oleObj name="Document" r:id="rId3" imgW="8229600" imgH="1473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915" y="2392637"/>
                        <a:ext cx="82296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20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6BA4C59-4646-415F-89F2-57BA37786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37652"/>
              </p:ext>
            </p:extLst>
          </p:nvPr>
        </p:nvGraphicFramePr>
        <p:xfrm>
          <a:off x="1974850" y="1260475"/>
          <a:ext cx="8243888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8243869" imgH="4333130" progId="Word.Document.12">
                  <p:embed/>
                </p:oleObj>
              </mc:Choice>
              <mc:Fallback>
                <p:oleObj name="Document" r:id="rId3" imgW="8243869" imgH="4333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260475"/>
                        <a:ext cx="8243888" cy="433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95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BCC41D-3F71-45C6-8C92-0BA701530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06653"/>
              </p:ext>
            </p:extLst>
          </p:nvPr>
        </p:nvGraphicFramePr>
        <p:xfrm>
          <a:off x="1974850" y="1450975"/>
          <a:ext cx="8243888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8243869" imgH="3952658" progId="Word.Document.12">
                  <p:embed/>
                </p:oleObj>
              </mc:Choice>
              <mc:Fallback>
                <p:oleObj name="Document" r:id="rId3" imgW="8243869" imgH="39526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450975"/>
                        <a:ext cx="8243888" cy="395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4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D2313378-A576-454D-BB7A-3003A7006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797871"/>
              </p:ext>
            </p:extLst>
          </p:nvPr>
        </p:nvGraphicFramePr>
        <p:xfrm>
          <a:off x="104775" y="0"/>
          <a:ext cx="12011025" cy="681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Presentation" r:id="rId3" imgW="5000125" imgH="3863367" progId="PowerPoint.Show.12">
                  <p:embed/>
                </p:oleObj>
              </mc:Choice>
              <mc:Fallback>
                <p:oleObj name="Presentation" r:id="rId3" imgW="5000125" imgH="386336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5" y="0"/>
                        <a:ext cx="12011025" cy="6818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36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10996C-957D-0D43-9F3B-9FD110AD341C}"/>
              </a:ext>
            </a:extLst>
          </p:cNvPr>
          <p:cNvSpPr txBox="1"/>
          <p:nvPr/>
        </p:nvSpPr>
        <p:spPr>
          <a:xfrm>
            <a:off x="1967947" y="1172817"/>
            <a:ext cx="300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C2C16-F67B-BD48-9D02-5F89DA4CCEA3}"/>
              </a:ext>
            </a:extLst>
          </p:cNvPr>
          <p:cNvSpPr txBox="1"/>
          <p:nvPr/>
        </p:nvSpPr>
        <p:spPr>
          <a:xfrm>
            <a:off x="2295937" y="1918256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Notebooks:</a:t>
            </a:r>
          </a:p>
          <a:p>
            <a:r>
              <a:rPr lang="en-US" dirty="0">
                <a:hlinkClick r:id="rId2"/>
              </a:rPr>
              <a:t>Data Cleaning and Formatting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Machine Learning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60BB2-8EBB-944C-9BFE-38314BFE6BC7}"/>
              </a:ext>
            </a:extLst>
          </p:cNvPr>
          <p:cNvSpPr txBox="1"/>
          <p:nvPr/>
        </p:nvSpPr>
        <p:spPr>
          <a:xfrm>
            <a:off x="2305881" y="3220282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App:</a:t>
            </a:r>
          </a:p>
          <a:p>
            <a:r>
              <a:rPr lang="en-US" dirty="0">
                <a:hlinkClick r:id="rId4"/>
              </a:rPr>
              <a:t>Python Code</a:t>
            </a:r>
            <a:endParaRPr lang="en-US" dirty="0"/>
          </a:p>
          <a:p>
            <a:r>
              <a:rPr lang="en-US" dirty="0">
                <a:hlinkClick r:id="rId5"/>
              </a:rPr>
              <a:t>HTML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94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Document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Collins</dc:creator>
  <cp:lastModifiedBy>Ellen Hendricks</cp:lastModifiedBy>
  <cp:revision>11</cp:revision>
  <dcterms:created xsi:type="dcterms:W3CDTF">2018-12-12T19:41:06Z</dcterms:created>
  <dcterms:modified xsi:type="dcterms:W3CDTF">2018-12-15T05:03:07Z</dcterms:modified>
</cp:coreProperties>
</file>