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59" r:id="rId5"/>
    <p:sldId id="262" r:id="rId6"/>
    <p:sldId id="263" r:id="rId7"/>
    <p:sldId id="265" r:id="rId8"/>
    <p:sldId id="266" r:id="rId9"/>
    <p:sldId id="257" r:id="rId10"/>
    <p:sldId id="264"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8" d="100"/>
          <a:sy n="68"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11</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p:txBody>
          <a:bodyPr/>
          <a:lstStyle/>
          <a:p>
            <a:r>
              <a:rPr lang="en-US" dirty="0"/>
              <a:t>Further Questions we want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p:txBody>
          <a:bodyPr/>
          <a:lstStyle/>
          <a:p>
            <a:r>
              <a:rPr lang="en-US" dirty="0"/>
              <a:t>Do weather conditions affect ridership rates?</a:t>
            </a:r>
          </a:p>
          <a:p>
            <a:pPr lvl="1"/>
            <a:r>
              <a:rPr lang="en-US" dirty="0"/>
              <a:t>In L.A., where weather is relatively steady, it is assumed this has no effect. When viewing weather vs. ridership in NYC, there was a steady </a:t>
            </a:r>
            <a:r>
              <a:rPr lang="en-US" dirty="0" err="1"/>
              <a:t>dropoff</a:t>
            </a:r>
            <a:r>
              <a:rPr lang="en-US" dirty="0"/>
              <a:t> noted during the winter months</a:t>
            </a:r>
          </a:p>
          <a:p>
            <a:r>
              <a:rPr lang="en-US" dirty="0"/>
              <a:t>How does the lack of bike-friendliness/safety for riders in the city affect ridership?</a:t>
            </a:r>
          </a:p>
          <a:p>
            <a:pPr lvl="1"/>
            <a:r>
              <a:rPr lang="en-US" dirty="0"/>
              <a:t>This could be explored by comparing ridership numbers to ‘more bike safe’ cities</a:t>
            </a:r>
          </a:p>
        </p:txBody>
      </p:sp>
    </p:spTree>
    <p:extLst>
      <p:ext uri="{BB962C8B-B14F-4D97-AF65-F5344CB8AC3E}">
        <p14:creationId xmlns:p14="http://schemas.microsoft.com/office/powerpoint/2010/main" val="1921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a:t>Use MetroBike API data to chart the total number of rides per day for 2016</a:t>
            </a:r>
            <a:endParaRPr lang="en-US" dirty="0"/>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a:t>Use MetroBike API data to chart the total number of rides per day for 2017</a:t>
            </a:r>
            <a:endParaRPr lang="en-US" dirty="0"/>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Has ridership gone evenly up over time?</a:t>
            </a:r>
          </a:p>
          <a:p>
            <a:r>
              <a:rPr lang="en-US" sz="2400" dirty="0"/>
              <a:t>Does business decrease over the weekends?</a:t>
            </a:r>
          </a:p>
          <a:p>
            <a:r>
              <a:rPr lang="en-US" sz="2400" dirty="0"/>
              <a:t>Type of rides (passes or walk-up)</a:t>
            </a:r>
          </a:p>
          <a:p>
            <a:r>
              <a:rPr lang="en-US" sz="2400" dirty="0"/>
              <a:t> What part of the day sees the most rides? </a:t>
            </a:r>
          </a:p>
          <a:p>
            <a:r>
              <a:rPr lang="en-US" sz="2400" dirty="0"/>
              <a:t>Do weather conditions reduce ridership? </a:t>
            </a:r>
          </a:p>
          <a:p>
            <a:r>
              <a:rPr lang="en-US" sz="2400" dirty="0"/>
              <a:t>How does this compare to longer established program in NYC?</a:t>
            </a:r>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endParaRPr lang="en-US" dirty="0"/>
          </a:p>
          <a:p>
            <a:r>
              <a:rPr lang="en-US" dirty="0"/>
              <a:t>Analyze the ridership in relationship to weather conditions</a:t>
            </a:r>
          </a:p>
          <a:p>
            <a:endParaRPr lang="en-US" dirty="0"/>
          </a:p>
          <a:p>
            <a:r>
              <a:rPr lang="en-US" dirty="0"/>
              <a:t>***Did we find what we were looking for?*****</a:t>
            </a:r>
          </a:p>
        </p:txBody>
      </p:sp>
    </p:spTree>
    <p:extLst>
      <p:ext uri="{BB962C8B-B14F-4D97-AF65-F5344CB8AC3E}">
        <p14:creationId xmlns:p14="http://schemas.microsoft.com/office/powerpoint/2010/main" val="8720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838200" y="365126"/>
            <a:ext cx="10515600" cy="915034"/>
          </a:xfrm>
        </p:spPr>
        <p:txBody>
          <a:bodyPr>
            <a:normAutofit fontScale="90000"/>
          </a:bodyPr>
          <a:lstStyle/>
          <a:p>
            <a:r>
              <a:rPr lang="en-US" sz="2400" dirty="0"/>
              <a:t>Hypothesis: Weather conditions affect ridership, i.e. cold or rain/snow decrease usage.</a:t>
            </a:r>
            <a:br>
              <a:rPr lang="en-US" sz="2400" dirty="0"/>
            </a:br>
            <a:r>
              <a:rPr lang="en-US" sz="2400" dirty="0"/>
              <a:t>Null Hypothesis: Weather does not affect usage of bike sharing.</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data from the </a:t>
            </a:r>
            <a:r>
              <a:rPr lang="en-US" sz="1800" dirty="0" err="1"/>
              <a:t>CitiBike</a:t>
            </a:r>
            <a:r>
              <a:rPr lang="en-US" sz="1800" dirty="0"/>
              <a:t> program in New York City that has been running for more than a decade, with the assumption that relatively steady weather conditions in Los Angeles are less likely to affect ridership than the harsh winter conditions in New York. </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365125"/>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0" y="1378634"/>
            <a:ext cx="10515600" cy="823912"/>
          </a:xfrm>
        </p:spPr>
        <p:txBody>
          <a:bodyPr>
            <a:normAutofit/>
          </a:bodyPr>
          <a:lstStyle/>
          <a:p>
            <a:r>
              <a:rPr lang="en-US" dirty="0"/>
              <a:t>http://www.welikela.com/event/ciclavia-heart-la-10-16-2016/</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4">
            <a:extLst>
              <a:ext uri="{BEBA8EAE-BF5A-486C-A8C5-ECC9F3942E4B}">
                <a14:imgProps xmlns:a14="http://schemas.microsoft.com/office/drawing/2010/main">
                  <a14:imgLayer r:embed="rId5">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676</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When is Bike Sharing Popular?</vt:lpstr>
      <vt:lpstr>Motivation and Summary</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Are more rides purchased through passes or walk-up business?</vt:lpstr>
      <vt:lpstr>Hypothesis: Bike sharing riders use the system more during certain times of day (i.e. for commuting). Null hypothesis: Time of day does not affect rate of ridership.</vt:lpstr>
      <vt:lpstr>Hypothesis: Weather conditions affect ridership, i.e. cold or rain/snow decrease usage. Null Hypothesis: Weather does not affect usage of bike sharing.</vt:lpstr>
      <vt:lpstr>Notable trends: Why is there a large spike during October in both 2016 and 2017?</vt:lpstr>
      <vt:lpstr>PowerPoint Presentation</vt:lpstr>
      <vt:lpstr>Further Questions we want to explore</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38</cp:revision>
  <dcterms:created xsi:type="dcterms:W3CDTF">2018-08-11T18:53:41Z</dcterms:created>
  <dcterms:modified xsi:type="dcterms:W3CDTF">2018-08-20T18:20:46Z</dcterms:modified>
</cp:coreProperties>
</file>