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69514e83e_6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469514e83e_6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69514e83e_6_1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469514e83e_6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69514e83e_6_1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469514e83e_6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69514e83e_6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469514e83e_6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69514e83e_6_1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469514e83e_6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69514e83e_6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69514e83e_6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9514e83e_6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469514e83e_6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9514e83e_6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469514e83e_6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9514e83e_6_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469514e83e_6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9514e83e_6_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469514e83e_6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9514e83e_6_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469514e83e_6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69514e83e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469514e83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69514e83e_6_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469514e83e_6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type="tx">
  <p:cSld name="TITLE_AND_BODY">
    <p:spTree>
      <p:nvGrpSpPr>
        <p:cNvPr id="54" name="Shape 54"/>
        <p:cNvGrpSpPr/>
        <p:nvPr/>
      </p:nvGrpSpPr>
      <p:grpSpPr>
        <a:xfrm>
          <a:off x="0" y="0"/>
          <a:ext cx="0" cy="0"/>
          <a:chOff x="0" y="0"/>
          <a:chExt cx="0" cy="0"/>
        </a:xfrm>
      </p:grpSpPr>
      <p:sp>
        <p:nvSpPr>
          <p:cNvPr id="55" name="Google Shape;55;p14"/>
          <p:cNvSpPr/>
          <p:nvPr>
            <p:ph idx="2" type="pic"/>
          </p:nvPr>
        </p:nvSpPr>
        <p:spPr>
          <a:xfrm>
            <a:off x="0" y="0"/>
            <a:ext cx="9144000" cy="51435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56" name="Google Shape;56;p14"/>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spTree>
      <p:nvGrpSpPr>
        <p:cNvPr id="57" name="Shape 57"/>
        <p:cNvGrpSpPr/>
        <p:nvPr/>
      </p:nvGrpSpPr>
      <p:grpSpPr>
        <a:xfrm>
          <a:off x="0" y="0"/>
          <a:ext cx="0" cy="0"/>
          <a:chOff x="0" y="0"/>
          <a:chExt cx="0" cy="0"/>
        </a:xfrm>
      </p:grpSpPr>
      <p:sp>
        <p:nvSpPr>
          <p:cNvPr id="58" name="Google Shape;58;p15"/>
          <p:cNvSpPr txBox="1"/>
          <p:nvPr>
            <p:ph idx="1" type="body"/>
          </p:nvPr>
        </p:nvSpPr>
        <p:spPr>
          <a:xfrm>
            <a:off x="464344" y="796975"/>
            <a:ext cx="8215500" cy="3542700"/>
          </a:xfrm>
          <a:prstGeom prst="rect">
            <a:avLst/>
          </a:prstGeom>
          <a:noFill/>
          <a:ln>
            <a:noFill/>
          </a:ln>
        </p:spPr>
        <p:txBody>
          <a:bodyPr anchorCtr="0" anchor="ctr" bIns="32750" lIns="32750" spcFirstLastPara="1" rIns="32750" wrap="square" tIns="32750"/>
          <a:lstStyle>
            <a:lvl1pPr indent="-292100" lvl="0" marL="457200" rtl="0" algn="l">
              <a:lnSpc>
                <a:spcPct val="100000"/>
              </a:lnSpc>
              <a:spcBef>
                <a:spcPts val="2700"/>
              </a:spcBef>
              <a:spcAft>
                <a:spcPts val="0"/>
              </a:spcAft>
              <a:buSzPts val="1000"/>
              <a:buChar char="•"/>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59" name="Google Shape;59;p15"/>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hoto">
  <p:cSld name="Quote Photo">
    <p:spTree>
      <p:nvGrpSpPr>
        <p:cNvPr id="60" name="Shape 60"/>
        <p:cNvGrpSpPr/>
        <p:nvPr/>
      </p:nvGrpSpPr>
      <p:grpSpPr>
        <a:xfrm>
          <a:off x="0" y="0"/>
          <a:ext cx="0" cy="0"/>
          <a:chOff x="0" y="0"/>
          <a:chExt cx="0" cy="0"/>
        </a:xfrm>
      </p:grpSpPr>
      <p:sp>
        <p:nvSpPr>
          <p:cNvPr id="61" name="Google Shape;61;p16"/>
          <p:cNvSpPr txBox="1"/>
          <p:nvPr>
            <p:ph idx="1" type="body"/>
          </p:nvPr>
        </p:nvSpPr>
        <p:spPr>
          <a:xfrm>
            <a:off x="892969" y="1560463"/>
            <a:ext cx="7358100" cy="274500"/>
          </a:xfrm>
          <a:prstGeom prst="rect">
            <a:avLst/>
          </a:prstGeom>
          <a:noFill/>
          <a:ln>
            <a:noFill/>
          </a:ln>
        </p:spPr>
        <p:txBody>
          <a:bodyPr anchorCtr="0" anchor="t" bIns="32750" lIns="32750" spcFirstLastPara="1" rIns="32750" wrap="square" tIns="32750"/>
          <a:lstStyle>
            <a:lvl1pPr indent="-228600" lvl="0" marL="457200" rtl="0" algn="ctr">
              <a:lnSpc>
                <a:spcPct val="100000"/>
              </a:lnSpc>
              <a:spcBef>
                <a:spcPts val="0"/>
              </a:spcBef>
              <a:spcAft>
                <a:spcPts val="0"/>
              </a:spcAft>
              <a:buClr>
                <a:srgbClr val="54D7FE"/>
              </a:buClr>
              <a:buSzPts val="1500"/>
              <a:buFont typeface="Avenir"/>
              <a:buNone/>
              <a:defRPr sz="1500" cap="none">
                <a:solidFill>
                  <a:srgbClr val="54D7FE"/>
                </a:solidFill>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62" name="Google Shape;62;p16"/>
          <p:cNvSpPr txBox="1"/>
          <p:nvPr>
            <p:ph idx="2" type="body"/>
          </p:nvPr>
        </p:nvSpPr>
        <p:spPr>
          <a:xfrm>
            <a:off x="892969" y="709910"/>
            <a:ext cx="7358100" cy="381600"/>
          </a:xfrm>
          <a:prstGeom prst="rect">
            <a:avLst/>
          </a:prstGeom>
          <a:noFill/>
          <a:ln>
            <a:noFill/>
          </a:ln>
        </p:spPr>
        <p:txBody>
          <a:bodyPr anchorCtr="0" anchor="ctr" bIns="32750" lIns="32750" spcFirstLastPara="1" rIns="32750" wrap="square" tIns="32750"/>
          <a:lstStyle>
            <a:lvl1pPr indent="-228600" lvl="0" marL="457200" rtl="0" algn="ctr">
              <a:lnSpc>
                <a:spcPct val="100000"/>
              </a:lnSpc>
              <a:spcBef>
                <a:spcPts val="0"/>
              </a:spcBef>
              <a:spcAft>
                <a:spcPts val="0"/>
              </a:spcAft>
              <a:buClr>
                <a:srgbClr val="FFFFFF"/>
              </a:buClr>
              <a:buSzPts val="1200"/>
              <a:buNone/>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63" name="Google Shape;63;p16"/>
          <p:cNvSpPr/>
          <p:nvPr>
            <p:ph idx="3" type="pic"/>
          </p:nvPr>
        </p:nvSpPr>
        <p:spPr>
          <a:xfrm>
            <a:off x="-13395" y="1905372"/>
            <a:ext cx="9144000" cy="32349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64" name="Google Shape;64;p16"/>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65" name="Shape 65"/>
        <p:cNvGrpSpPr/>
        <p:nvPr/>
      </p:nvGrpSpPr>
      <p:grpSpPr>
        <a:xfrm>
          <a:off x="0" y="0"/>
          <a:ext cx="0" cy="0"/>
          <a:chOff x="0" y="0"/>
          <a:chExt cx="0" cy="0"/>
        </a:xfrm>
      </p:grpSpPr>
      <p:sp>
        <p:nvSpPr>
          <p:cNvPr id="66" name="Google Shape;66;p17"/>
          <p:cNvSpPr txBox="1"/>
          <p:nvPr>
            <p:ph type="title"/>
          </p:nvPr>
        </p:nvSpPr>
        <p:spPr>
          <a:xfrm>
            <a:off x="464344" y="321469"/>
            <a:ext cx="8215500" cy="7500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1200"/>
              <a:buNone/>
              <a:defRPr/>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67" name="Google Shape;67;p17"/>
          <p:cNvSpPr txBox="1"/>
          <p:nvPr>
            <p:ph idx="1" type="body"/>
          </p:nvPr>
        </p:nvSpPr>
        <p:spPr>
          <a:xfrm>
            <a:off x="464344" y="1064865"/>
            <a:ext cx="8215500" cy="3542700"/>
          </a:xfrm>
          <a:prstGeom prst="rect">
            <a:avLst/>
          </a:prstGeom>
          <a:noFill/>
          <a:ln>
            <a:noFill/>
          </a:ln>
        </p:spPr>
        <p:txBody>
          <a:bodyPr anchorCtr="0" anchor="ctr" bIns="32750" lIns="32750" spcFirstLastPara="1" rIns="32750" wrap="square" tIns="32750"/>
          <a:lstStyle>
            <a:lvl1pPr indent="-292100" lvl="0" marL="457200" rtl="0" algn="l">
              <a:lnSpc>
                <a:spcPct val="100000"/>
              </a:lnSpc>
              <a:spcBef>
                <a:spcPts val="2700"/>
              </a:spcBef>
              <a:spcAft>
                <a:spcPts val="0"/>
              </a:spcAft>
              <a:buSzPts val="1000"/>
              <a:buChar char="•"/>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68" name="Google Shape;68;p17"/>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type="title">
  <p:cSld name="TITLE">
    <p:spTree>
      <p:nvGrpSpPr>
        <p:cNvPr id="69" name="Shape 69"/>
        <p:cNvGrpSpPr/>
        <p:nvPr/>
      </p:nvGrpSpPr>
      <p:grpSpPr>
        <a:xfrm>
          <a:off x="0" y="0"/>
          <a:ext cx="0" cy="0"/>
          <a:chOff x="0" y="0"/>
          <a:chExt cx="0" cy="0"/>
        </a:xfrm>
      </p:grpSpPr>
      <p:sp>
        <p:nvSpPr>
          <p:cNvPr id="70" name="Google Shape;70;p18"/>
          <p:cNvSpPr txBox="1"/>
          <p:nvPr>
            <p:ph type="title"/>
          </p:nvPr>
        </p:nvSpPr>
        <p:spPr>
          <a:xfrm>
            <a:off x="464344" y="2263676"/>
            <a:ext cx="8215500" cy="11721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4000"/>
              <a:buFont typeface="Avenir"/>
              <a:buNone/>
              <a:defRPr sz="4000"/>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71" name="Google Shape;71;p18"/>
          <p:cNvSpPr txBox="1"/>
          <p:nvPr>
            <p:ph idx="1" type="body"/>
          </p:nvPr>
        </p:nvSpPr>
        <p:spPr>
          <a:xfrm>
            <a:off x="464344" y="1801564"/>
            <a:ext cx="8215500" cy="468900"/>
          </a:xfrm>
          <a:prstGeom prst="rect">
            <a:avLst/>
          </a:prstGeom>
          <a:noFill/>
          <a:ln>
            <a:noFill/>
          </a:ln>
        </p:spPr>
        <p:txBody>
          <a:bodyPr anchorCtr="0" anchor="b" bIns="32750" lIns="32750" spcFirstLastPara="1" rIns="32750" wrap="square" tIns="32750"/>
          <a:lstStyle>
            <a:lvl1pPr indent="-228600" lvl="0" marL="4572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1pPr>
            <a:lvl2pPr indent="-228600" lvl="1" marL="9144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2pPr>
            <a:lvl3pPr indent="-228600" lvl="2" marL="13716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3pPr>
            <a:lvl4pPr indent="-228600" lvl="3" marL="18288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4pPr>
            <a:lvl5pPr indent="-228600" lvl="4" marL="22860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72" name="Google Shape;72;p18"/>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p:cSld name="Photo - Horizontal">
    <p:spTree>
      <p:nvGrpSpPr>
        <p:cNvPr id="73" name="Shape 73"/>
        <p:cNvGrpSpPr/>
        <p:nvPr/>
      </p:nvGrpSpPr>
      <p:grpSpPr>
        <a:xfrm>
          <a:off x="0" y="0"/>
          <a:ext cx="0" cy="0"/>
          <a:chOff x="0" y="0"/>
          <a:chExt cx="0" cy="0"/>
        </a:xfrm>
      </p:grpSpPr>
      <p:sp>
        <p:nvSpPr>
          <p:cNvPr id="74" name="Google Shape;74;p19"/>
          <p:cNvSpPr/>
          <p:nvPr>
            <p:ph idx="2" type="pic"/>
          </p:nvPr>
        </p:nvSpPr>
        <p:spPr>
          <a:xfrm>
            <a:off x="0" y="0"/>
            <a:ext cx="9144000" cy="51435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75" name="Google Shape;75;p19"/>
          <p:cNvSpPr txBox="1"/>
          <p:nvPr>
            <p:ph type="title"/>
          </p:nvPr>
        </p:nvSpPr>
        <p:spPr>
          <a:xfrm>
            <a:off x="464344" y="529084"/>
            <a:ext cx="8215500" cy="7701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4000"/>
              <a:buFont typeface="Avenir"/>
              <a:buNone/>
              <a:defRPr sz="4000"/>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76" name="Google Shape;76;p19"/>
          <p:cNvSpPr txBox="1"/>
          <p:nvPr>
            <p:ph idx="1" type="body"/>
          </p:nvPr>
        </p:nvSpPr>
        <p:spPr>
          <a:xfrm>
            <a:off x="464344" y="267891"/>
            <a:ext cx="8215500" cy="267900"/>
          </a:xfrm>
          <a:prstGeom prst="rect">
            <a:avLst/>
          </a:prstGeom>
          <a:noFill/>
          <a:ln>
            <a:noFill/>
          </a:ln>
        </p:spPr>
        <p:txBody>
          <a:bodyPr anchorCtr="0" anchor="ctr" bIns="32750" lIns="32750" spcFirstLastPara="1" rIns="32750" wrap="square" tIns="32750"/>
          <a:lstStyle>
            <a:lvl1pPr indent="-228600" lvl="0" marL="4572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1pPr>
            <a:lvl2pPr indent="-228600" lvl="1" marL="9144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2pPr>
            <a:lvl3pPr indent="-228600" lvl="2" marL="13716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3pPr>
            <a:lvl4pPr indent="-228600" lvl="3" marL="18288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4pPr>
            <a:lvl5pPr indent="-228600" lvl="4" marL="22860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77" name="Google Shape;77;p19"/>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Alt">
  <p:cSld name="Photo - Horizontal Alt">
    <p:spTree>
      <p:nvGrpSpPr>
        <p:cNvPr id="78" name="Shape 78"/>
        <p:cNvGrpSpPr/>
        <p:nvPr/>
      </p:nvGrpSpPr>
      <p:grpSpPr>
        <a:xfrm>
          <a:off x="0" y="0"/>
          <a:ext cx="0" cy="0"/>
          <a:chOff x="0" y="0"/>
          <a:chExt cx="0" cy="0"/>
        </a:xfrm>
      </p:grpSpPr>
      <p:sp>
        <p:nvSpPr>
          <p:cNvPr id="79" name="Google Shape;79;p20"/>
          <p:cNvSpPr/>
          <p:nvPr>
            <p:ph idx="2" type="pic"/>
          </p:nvPr>
        </p:nvSpPr>
        <p:spPr>
          <a:xfrm>
            <a:off x="0" y="1433215"/>
            <a:ext cx="9144000" cy="37104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80" name="Google Shape;80;p20"/>
          <p:cNvSpPr txBox="1"/>
          <p:nvPr>
            <p:ph type="title"/>
          </p:nvPr>
        </p:nvSpPr>
        <p:spPr>
          <a:xfrm>
            <a:off x="464344" y="529084"/>
            <a:ext cx="8215500" cy="7701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4000"/>
              <a:buFont typeface="Avenir"/>
              <a:buNone/>
              <a:defRPr sz="4000"/>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81" name="Google Shape;81;p20"/>
          <p:cNvSpPr txBox="1"/>
          <p:nvPr>
            <p:ph idx="1" type="body"/>
          </p:nvPr>
        </p:nvSpPr>
        <p:spPr>
          <a:xfrm>
            <a:off x="464344" y="267891"/>
            <a:ext cx="8215500" cy="267900"/>
          </a:xfrm>
          <a:prstGeom prst="rect">
            <a:avLst/>
          </a:prstGeom>
          <a:noFill/>
          <a:ln>
            <a:noFill/>
          </a:ln>
        </p:spPr>
        <p:txBody>
          <a:bodyPr anchorCtr="0" anchor="ctr" bIns="32750" lIns="32750" spcFirstLastPara="1" rIns="32750" wrap="square" tIns="32750"/>
          <a:lstStyle>
            <a:lvl1pPr indent="-228600" lvl="0" marL="4572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1pPr>
            <a:lvl2pPr indent="-228600" lvl="1" marL="9144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2pPr>
            <a:lvl3pPr indent="-228600" lvl="2" marL="13716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3pPr>
            <a:lvl4pPr indent="-228600" lvl="3" marL="18288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4pPr>
            <a:lvl5pPr indent="-228600" lvl="4" marL="2286000" rtl="0" algn="l">
              <a:lnSpc>
                <a:spcPct val="100000"/>
              </a:lnSpc>
              <a:spcBef>
                <a:spcPts val="0"/>
              </a:spcBef>
              <a:spcAft>
                <a:spcPts val="0"/>
              </a:spcAft>
              <a:buClr>
                <a:srgbClr val="FFFFFF"/>
              </a:buClr>
              <a:buSzPts val="1500"/>
              <a:buFont typeface="Avenir"/>
              <a:buNone/>
              <a:defRPr sz="1500" cap="none">
                <a:latin typeface="Avenir"/>
                <a:ea typeface="Avenir"/>
                <a:cs typeface="Avenir"/>
                <a:sym typeface="Aveni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82" name="Google Shape;82;p20"/>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p:cSld name="Title - Center">
    <p:spTree>
      <p:nvGrpSpPr>
        <p:cNvPr id="83" name="Shape 83"/>
        <p:cNvGrpSpPr/>
        <p:nvPr/>
      </p:nvGrpSpPr>
      <p:grpSpPr>
        <a:xfrm>
          <a:off x="0" y="0"/>
          <a:ext cx="0" cy="0"/>
          <a:chOff x="0" y="0"/>
          <a:chExt cx="0" cy="0"/>
        </a:xfrm>
      </p:grpSpPr>
      <p:sp>
        <p:nvSpPr>
          <p:cNvPr id="84" name="Google Shape;84;p21"/>
          <p:cNvSpPr txBox="1"/>
          <p:nvPr>
            <p:ph type="title"/>
          </p:nvPr>
        </p:nvSpPr>
        <p:spPr>
          <a:xfrm>
            <a:off x="464344" y="1982391"/>
            <a:ext cx="8215500" cy="1172100"/>
          </a:xfrm>
          <a:prstGeom prst="rect">
            <a:avLst/>
          </a:prstGeom>
          <a:noFill/>
          <a:ln>
            <a:noFill/>
          </a:ln>
        </p:spPr>
        <p:txBody>
          <a:bodyPr anchorCtr="0" anchor="ctr" bIns="32750" lIns="32750" spcFirstLastPara="1" rIns="32750" wrap="square" tIns="32750"/>
          <a:lstStyle>
            <a:lvl1pPr lvl="0" rtl="0" algn="l">
              <a:lnSpc>
                <a:spcPct val="100000"/>
              </a:lnSpc>
              <a:spcBef>
                <a:spcPts val="0"/>
              </a:spcBef>
              <a:spcAft>
                <a:spcPts val="0"/>
              </a:spcAft>
              <a:buClr>
                <a:srgbClr val="FFFFFF"/>
              </a:buClr>
              <a:buSzPts val="4000"/>
              <a:buFont typeface="Avenir"/>
              <a:buNone/>
              <a:defRPr sz="4000"/>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85" name="Google Shape;85;p21"/>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p:cSld name="Photo - Vertical">
    <p:spTree>
      <p:nvGrpSpPr>
        <p:cNvPr id="86" name="Shape 86"/>
        <p:cNvGrpSpPr/>
        <p:nvPr/>
      </p:nvGrpSpPr>
      <p:grpSpPr>
        <a:xfrm>
          <a:off x="0" y="0"/>
          <a:ext cx="0" cy="0"/>
          <a:chOff x="0" y="0"/>
          <a:chExt cx="0" cy="0"/>
        </a:xfrm>
      </p:grpSpPr>
      <p:sp>
        <p:nvSpPr>
          <p:cNvPr id="87" name="Google Shape;87;p22"/>
          <p:cNvSpPr/>
          <p:nvPr>
            <p:ph idx="2" type="pic"/>
          </p:nvPr>
        </p:nvSpPr>
        <p:spPr>
          <a:xfrm>
            <a:off x="4567535" y="3349"/>
            <a:ext cx="4572000" cy="51435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88" name="Google Shape;88;p22"/>
          <p:cNvSpPr txBox="1"/>
          <p:nvPr>
            <p:ph type="title"/>
          </p:nvPr>
        </p:nvSpPr>
        <p:spPr>
          <a:xfrm>
            <a:off x="383977" y="2270373"/>
            <a:ext cx="3804000" cy="15738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1200"/>
              <a:buNone/>
              <a:defRPr/>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89" name="Google Shape;89;p22"/>
          <p:cNvSpPr txBox="1"/>
          <p:nvPr>
            <p:ph idx="1" type="body"/>
          </p:nvPr>
        </p:nvSpPr>
        <p:spPr>
          <a:xfrm>
            <a:off x="383977" y="1808262"/>
            <a:ext cx="3804000" cy="468900"/>
          </a:xfrm>
          <a:prstGeom prst="rect">
            <a:avLst/>
          </a:prstGeom>
          <a:noFill/>
          <a:ln>
            <a:noFill/>
          </a:ln>
        </p:spPr>
        <p:txBody>
          <a:bodyPr anchorCtr="0" anchor="ctr" bIns="32750" lIns="32750" spcFirstLastPara="1" rIns="32750" wrap="square" tIns="32750"/>
          <a:lstStyle>
            <a:lvl1pPr indent="-228600" lvl="0" marL="4572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1pPr>
            <a:lvl2pPr indent="-228600" lvl="1" marL="9144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2pPr>
            <a:lvl3pPr indent="-228600" lvl="2" marL="13716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3pPr>
            <a:lvl4pPr indent="-228600" lvl="3" marL="18288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4pPr>
            <a:lvl5pPr indent="-228600" lvl="4" marL="2286000" rtl="0" algn="l">
              <a:lnSpc>
                <a:spcPct val="100000"/>
              </a:lnSpc>
              <a:spcBef>
                <a:spcPts val="0"/>
              </a:spcBef>
              <a:spcAft>
                <a:spcPts val="0"/>
              </a:spcAft>
              <a:buClr>
                <a:srgbClr val="54D7FE"/>
              </a:buClr>
              <a:buSzPts val="1500"/>
              <a:buFont typeface="Avenir"/>
              <a:buNone/>
              <a:defRPr sz="1500" cap="none">
                <a:solidFill>
                  <a:srgbClr val="54D7FE"/>
                </a:solidFill>
                <a:latin typeface="Avenir"/>
                <a:ea typeface="Avenir"/>
                <a:cs typeface="Avenir"/>
                <a:sym typeface="Aveni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90" name="Google Shape;90;p22"/>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91" name="Shape 91"/>
        <p:cNvGrpSpPr/>
        <p:nvPr/>
      </p:nvGrpSpPr>
      <p:grpSpPr>
        <a:xfrm>
          <a:off x="0" y="0"/>
          <a:ext cx="0" cy="0"/>
          <a:chOff x="0" y="0"/>
          <a:chExt cx="0" cy="0"/>
        </a:xfrm>
      </p:grpSpPr>
      <p:sp>
        <p:nvSpPr>
          <p:cNvPr id="92" name="Google Shape;92;p23"/>
          <p:cNvSpPr txBox="1"/>
          <p:nvPr>
            <p:ph type="title"/>
          </p:nvPr>
        </p:nvSpPr>
        <p:spPr>
          <a:xfrm>
            <a:off x="464344" y="321469"/>
            <a:ext cx="8215500" cy="7500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1200"/>
              <a:buNone/>
              <a:defRPr/>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93" name="Google Shape;93;p23"/>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p:cSld name="Title, Bullets &amp; Photo">
    <p:spTree>
      <p:nvGrpSpPr>
        <p:cNvPr id="94" name="Shape 94"/>
        <p:cNvGrpSpPr/>
        <p:nvPr/>
      </p:nvGrpSpPr>
      <p:grpSpPr>
        <a:xfrm>
          <a:off x="0" y="0"/>
          <a:ext cx="0" cy="0"/>
          <a:chOff x="0" y="0"/>
          <a:chExt cx="0" cy="0"/>
        </a:xfrm>
      </p:grpSpPr>
      <p:sp>
        <p:nvSpPr>
          <p:cNvPr id="95" name="Google Shape;95;p24"/>
          <p:cNvSpPr/>
          <p:nvPr>
            <p:ph idx="2" type="pic"/>
          </p:nvPr>
        </p:nvSpPr>
        <p:spPr>
          <a:xfrm>
            <a:off x="4572000" y="0"/>
            <a:ext cx="4572000" cy="51435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96" name="Google Shape;96;p24"/>
          <p:cNvSpPr txBox="1"/>
          <p:nvPr>
            <p:ph type="title"/>
          </p:nvPr>
        </p:nvSpPr>
        <p:spPr>
          <a:xfrm>
            <a:off x="464344" y="321469"/>
            <a:ext cx="3571800" cy="9780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1200"/>
              <a:buNone/>
              <a:defRPr/>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97" name="Google Shape;97;p24"/>
          <p:cNvSpPr txBox="1"/>
          <p:nvPr>
            <p:ph idx="1" type="body"/>
          </p:nvPr>
        </p:nvSpPr>
        <p:spPr>
          <a:xfrm>
            <a:off x="464344" y="1486793"/>
            <a:ext cx="3571800" cy="3194700"/>
          </a:xfrm>
          <a:prstGeom prst="rect">
            <a:avLst/>
          </a:prstGeom>
          <a:noFill/>
          <a:ln>
            <a:noFill/>
          </a:ln>
        </p:spPr>
        <p:txBody>
          <a:bodyPr anchorCtr="0" anchor="ctr" bIns="32750" lIns="32750" spcFirstLastPara="1" rIns="32750" wrap="square" tIns="32750"/>
          <a:lstStyle>
            <a:lvl1pPr indent="-336550" lvl="0" marL="457200" rtl="0" algn="l">
              <a:lnSpc>
                <a:spcPct val="100000"/>
              </a:lnSpc>
              <a:spcBef>
                <a:spcPts val="2100"/>
              </a:spcBef>
              <a:spcAft>
                <a:spcPts val="0"/>
              </a:spcAft>
              <a:buSzPts val="1700"/>
              <a:buFont typeface="Avenir"/>
              <a:buChar char="•"/>
              <a:defRPr sz="1900"/>
            </a:lvl1pPr>
            <a:lvl2pPr indent="-336550" lvl="1" marL="914400" rtl="0" algn="l">
              <a:lnSpc>
                <a:spcPct val="100000"/>
              </a:lnSpc>
              <a:spcBef>
                <a:spcPts val="2100"/>
              </a:spcBef>
              <a:spcAft>
                <a:spcPts val="0"/>
              </a:spcAft>
              <a:buSzPts val="1700"/>
              <a:buFont typeface="Avenir"/>
              <a:buChar char="•"/>
              <a:defRPr sz="1900"/>
            </a:lvl2pPr>
            <a:lvl3pPr indent="-336550" lvl="2" marL="1371600" rtl="0" algn="l">
              <a:lnSpc>
                <a:spcPct val="100000"/>
              </a:lnSpc>
              <a:spcBef>
                <a:spcPts val="2100"/>
              </a:spcBef>
              <a:spcAft>
                <a:spcPts val="0"/>
              </a:spcAft>
              <a:buSzPts val="1700"/>
              <a:buFont typeface="Avenir"/>
              <a:buChar char="•"/>
              <a:defRPr sz="1900"/>
            </a:lvl3pPr>
            <a:lvl4pPr indent="-336550" lvl="3" marL="1828800" rtl="0" algn="l">
              <a:lnSpc>
                <a:spcPct val="100000"/>
              </a:lnSpc>
              <a:spcBef>
                <a:spcPts val="2100"/>
              </a:spcBef>
              <a:spcAft>
                <a:spcPts val="0"/>
              </a:spcAft>
              <a:buSzPts val="1700"/>
              <a:buFont typeface="Avenir"/>
              <a:buChar char="•"/>
              <a:defRPr sz="1900"/>
            </a:lvl4pPr>
            <a:lvl5pPr indent="-336550" lvl="4" marL="2286000" rtl="0" algn="l">
              <a:lnSpc>
                <a:spcPct val="100000"/>
              </a:lnSpc>
              <a:spcBef>
                <a:spcPts val="2100"/>
              </a:spcBef>
              <a:spcAft>
                <a:spcPts val="0"/>
              </a:spcAft>
              <a:buSzPts val="1700"/>
              <a:buFont typeface="Avenir"/>
              <a:buChar char="•"/>
              <a:defRPr sz="1900"/>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98" name="Google Shape;98;p24"/>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p:cSld name="Photo - 3 Up">
    <p:spTree>
      <p:nvGrpSpPr>
        <p:cNvPr id="99" name="Shape 99"/>
        <p:cNvGrpSpPr/>
        <p:nvPr/>
      </p:nvGrpSpPr>
      <p:grpSpPr>
        <a:xfrm>
          <a:off x="0" y="0"/>
          <a:ext cx="0" cy="0"/>
          <a:chOff x="0" y="0"/>
          <a:chExt cx="0" cy="0"/>
        </a:xfrm>
      </p:grpSpPr>
      <p:sp>
        <p:nvSpPr>
          <p:cNvPr id="100" name="Google Shape;100;p25"/>
          <p:cNvSpPr/>
          <p:nvPr>
            <p:ph idx="2" type="pic"/>
          </p:nvPr>
        </p:nvSpPr>
        <p:spPr>
          <a:xfrm>
            <a:off x="4572000" y="2572938"/>
            <a:ext cx="4572000" cy="25716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101" name="Google Shape;101;p25"/>
          <p:cNvSpPr/>
          <p:nvPr>
            <p:ph idx="3" type="pic"/>
          </p:nvPr>
        </p:nvSpPr>
        <p:spPr>
          <a:xfrm>
            <a:off x="4572000" y="0"/>
            <a:ext cx="4572000" cy="25716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102" name="Google Shape;102;p25"/>
          <p:cNvSpPr/>
          <p:nvPr>
            <p:ph idx="4" type="pic"/>
          </p:nvPr>
        </p:nvSpPr>
        <p:spPr>
          <a:xfrm>
            <a:off x="0" y="0"/>
            <a:ext cx="4572000" cy="5143500"/>
          </a:xfrm>
          <a:prstGeom prst="rect">
            <a:avLst/>
          </a:prstGeom>
          <a:noFill/>
          <a:ln>
            <a:noFill/>
          </a:ln>
        </p:spPr>
        <p:txBody>
          <a:bodyPr anchorCtr="0" anchor="t" bIns="29450" lIns="58925" spcFirstLastPara="1" rIns="58925" wrap="square" tIns="29450"/>
          <a:lstStyle>
            <a:lvl1pPr lvl="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lvl="1"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lvl="2"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lvl="3"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lvl="4"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lvl="5"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lvl="6"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lvl="7"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lvl="8"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103" name="Google Shape;103;p25"/>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104" name="Shape 104"/>
        <p:cNvGrpSpPr/>
        <p:nvPr/>
      </p:nvGrpSpPr>
      <p:grpSpPr>
        <a:xfrm>
          <a:off x="0" y="0"/>
          <a:ext cx="0" cy="0"/>
          <a:chOff x="0" y="0"/>
          <a:chExt cx="0" cy="0"/>
        </a:xfrm>
      </p:grpSpPr>
      <p:sp>
        <p:nvSpPr>
          <p:cNvPr id="105" name="Google Shape;105;p26"/>
          <p:cNvSpPr txBox="1"/>
          <p:nvPr>
            <p:ph idx="1" type="body"/>
          </p:nvPr>
        </p:nvSpPr>
        <p:spPr>
          <a:xfrm>
            <a:off x="892969" y="3355330"/>
            <a:ext cx="7358100" cy="274500"/>
          </a:xfrm>
          <a:prstGeom prst="rect">
            <a:avLst/>
          </a:prstGeom>
          <a:noFill/>
          <a:ln>
            <a:noFill/>
          </a:ln>
        </p:spPr>
        <p:txBody>
          <a:bodyPr anchorCtr="0" anchor="ctr" bIns="32750" lIns="32750" spcFirstLastPara="1" rIns="32750" wrap="square" tIns="32750"/>
          <a:lstStyle>
            <a:lvl1pPr indent="-228600" lvl="0" marL="457200" rtl="0" algn="ctr">
              <a:lnSpc>
                <a:spcPct val="100000"/>
              </a:lnSpc>
              <a:spcBef>
                <a:spcPts val="0"/>
              </a:spcBef>
              <a:spcAft>
                <a:spcPts val="0"/>
              </a:spcAft>
              <a:buClr>
                <a:srgbClr val="54D7FE"/>
              </a:buClr>
              <a:buSzPts val="1500"/>
              <a:buFont typeface="Avenir"/>
              <a:buNone/>
              <a:defRPr sz="1500" cap="none">
                <a:solidFill>
                  <a:srgbClr val="54D7FE"/>
                </a:solidFill>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106" name="Google Shape;106;p26"/>
          <p:cNvSpPr txBox="1"/>
          <p:nvPr>
            <p:ph idx="2" type="body"/>
          </p:nvPr>
        </p:nvSpPr>
        <p:spPr>
          <a:xfrm>
            <a:off x="892969" y="2240235"/>
            <a:ext cx="7358100" cy="381600"/>
          </a:xfrm>
          <a:prstGeom prst="rect">
            <a:avLst/>
          </a:prstGeom>
          <a:noFill/>
          <a:ln>
            <a:noFill/>
          </a:ln>
        </p:spPr>
        <p:txBody>
          <a:bodyPr anchorCtr="0" anchor="ctr" bIns="32750" lIns="32750" spcFirstLastPara="1" rIns="32750" wrap="square" tIns="32750"/>
          <a:lstStyle>
            <a:lvl1pPr indent="-228600" lvl="0" marL="457200" rtl="0" algn="ctr">
              <a:lnSpc>
                <a:spcPct val="100000"/>
              </a:lnSpc>
              <a:spcBef>
                <a:spcPts val="0"/>
              </a:spcBef>
              <a:spcAft>
                <a:spcPts val="0"/>
              </a:spcAft>
              <a:buClr>
                <a:srgbClr val="FFFFFF"/>
              </a:buClr>
              <a:buSzPts val="1200"/>
              <a:buNone/>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107" name="Google Shape;107;p26"/>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08" name="Shape 108"/>
        <p:cNvGrpSpPr/>
        <p:nvPr/>
      </p:nvGrpSpPr>
      <p:grpSpPr>
        <a:xfrm>
          <a:off x="0" y="0"/>
          <a:ext cx="0" cy="0"/>
          <a:chOff x="0" y="0"/>
          <a:chExt cx="0" cy="0"/>
        </a:xfrm>
      </p:grpSpPr>
      <p:sp>
        <p:nvSpPr>
          <p:cNvPr id="109" name="Google Shape;109;p27"/>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sz="1200"/>
            </a:lvl1pPr>
            <a:lvl2pPr indent="0" lvl="1" marL="0" rtl="0" algn="ctr">
              <a:lnSpc>
                <a:spcPct val="100000"/>
              </a:lnSpc>
              <a:spcBef>
                <a:spcPts val="0"/>
              </a:spcBef>
              <a:spcAft>
                <a:spcPts val="0"/>
              </a:spcAft>
              <a:buClr>
                <a:srgbClr val="FFFFFF"/>
              </a:buClr>
              <a:buSzPts val="1200"/>
              <a:buFont typeface="Avenir"/>
              <a:buNone/>
              <a:defRPr sz="1200"/>
            </a:lvl2pPr>
            <a:lvl3pPr indent="0" lvl="2" marL="0" rtl="0" algn="ctr">
              <a:lnSpc>
                <a:spcPct val="100000"/>
              </a:lnSpc>
              <a:spcBef>
                <a:spcPts val="0"/>
              </a:spcBef>
              <a:spcAft>
                <a:spcPts val="0"/>
              </a:spcAft>
              <a:buClr>
                <a:srgbClr val="FFFFFF"/>
              </a:buClr>
              <a:buSzPts val="1200"/>
              <a:buFont typeface="Avenir"/>
              <a:buNone/>
              <a:defRPr sz="1200"/>
            </a:lvl3pPr>
            <a:lvl4pPr indent="0" lvl="3" marL="0" rtl="0" algn="ctr">
              <a:lnSpc>
                <a:spcPct val="100000"/>
              </a:lnSpc>
              <a:spcBef>
                <a:spcPts val="0"/>
              </a:spcBef>
              <a:spcAft>
                <a:spcPts val="0"/>
              </a:spcAft>
              <a:buClr>
                <a:srgbClr val="FFFFFF"/>
              </a:buClr>
              <a:buSzPts val="1200"/>
              <a:buFont typeface="Avenir"/>
              <a:buNone/>
              <a:defRPr sz="1200"/>
            </a:lvl4pPr>
            <a:lvl5pPr indent="0" lvl="4" marL="0" rtl="0" algn="ctr">
              <a:lnSpc>
                <a:spcPct val="100000"/>
              </a:lnSpc>
              <a:spcBef>
                <a:spcPts val="0"/>
              </a:spcBef>
              <a:spcAft>
                <a:spcPts val="0"/>
              </a:spcAft>
              <a:buClr>
                <a:srgbClr val="FFFFFF"/>
              </a:buClr>
              <a:buSzPts val="1200"/>
              <a:buFont typeface="Avenir"/>
              <a:buNone/>
              <a:defRPr sz="1200"/>
            </a:lvl5pPr>
            <a:lvl6pPr indent="0" lvl="5" marL="0" rtl="0" algn="ctr">
              <a:lnSpc>
                <a:spcPct val="100000"/>
              </a:lnSpc>
              <a:spcBef>
                <a:spcPts val="0"/>
              </a:spcBef>
              <a:spcAft>
                <a:spcPts val="0"/>
              </a:spcAft>
              <a:buClr>
                <a:srgbClr val="FFFFFF"/>
              </a:buClr>
              <a:buSzPts val="1200"/>
              <a:buFont typeface="Avenir"/>
              <a:buNone/>
              <a:defRPr sz="1200"/>
            </a:lvl6pPr>
            <a:lvl7pPr indent="0" lvl="6" marL="0" rtl="0" algn="ctr">
              <a:lnSpc>
                <a:spcPct val="100000"/>
              </a:lnSpc>
              <a:spcBef>
                <a:spcPts val="0"/>
              </a:spcBef>
              <a:spcAft>
                <a:spcPts val="0"/>
              </a:spcAft>
              <a:buClr>
                <a:srgbClr val="FFFFFF"/>
              </a:buClr>
              <a:buSzPts val="1200"/>
              <a:buFont typeface="Avenir"/>
              <a:buNone/>
              <a:defRPr sz="1200"/>
            </a:lvl7pPr>
            <a:lvl8pPr indent="0" lvl="7" marL="0" rtl="0" algn="ctr">
              <a:lnSpc>
                <a:spcPct val="100000"/>
              </a:lnSpc>
              <a:spcBef>
                <a:spcPts val="0"/>
              </a:spcBef>
              <a:spcAft>
                <a:spcPts val="0"/>
              </a:spcAft>
              <a:buClr>
                <a:srgbClr val="FFFFFF"/>
              </a:buClr>
              <a:buSzPts val="1200"/>
              <a:buFont typeface="Avenir"/>
              <a:buNone/>
              <a:defRPr sz="1200"/>
            </a:lvl8pPr>
            <a:lvl9pPr indent="0" lvl="8" marL="0" rtl="0" algn="ctr">
              <a:lnSpc>
                <a:spcPct val="100000"/>
              </a:lnSpc>
              <a:spcBef>
                <a:spcPts val="0"/>
              </a:spcBef>
              <a:spcAft>
                <a:spcPts val="0"/>
              </a:spcAft>
              <a:buClr>
                <a:srgbClr val="FFFFFF"/>
              </a:buClr>
              <a:buSzPts val="1200"/>
              <a:buFont typeface="Avenir"/>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0" name="Shape 110"/>
        <p:cNvGrpSpPr/>
        <p:nvPr/>
      </p:nvGrpSpPr>
      <p:grpSpPr>
        <a:xfrm>
          <a:off x="0" y="0"/>
          <a:ext cx="0" cy="0"/>
          <a:chOff x="0" y="0"/>
          <a:chExt cx="0" cy="0"/>
        </a:xfrm>
      </p:grpSpPr>
      <p:sp>
        <p:nvSpPr>
          <p:cNvPr id="111" name="Google Shape;111;p28"/>
          <p:cNvSpPr txBox="1"/>
          <p:nvPr>
            <p:ph type="title"/>
          </p:nvPr>
        </p:nvSpPr>
        <p:spPr>
          <a:xfrm>
            <a:off x="464344" y="321469"/>
            <a:ext cx="8215200" cy="750000"/>
          </a:xfrm>
          <a:prstGeom prst="rect">
            <a:avLst/>
          </a:prstGeom>
          <a:noFill/>
          <a:ln>
            <a:noFill/>
          </a:ln>
        </p:spPr>
        <p:txBody>
          <a:bodyPr anchorCtr="0" anchor="t" bIns="32750" lIns="32750" spcFirstLastPara="1" rIns="32750" wrap="square" tIns="32750"/>
          <a:lstStyle>
            <a:lvl1pPr lvl="0" rtl="0" algn="l">
              <a:lnSpc>
                <a:spcPct val="100000"/>
              </a:lnSpc>
              <a:spcBef>
                <a:spcPts val="0"/>
              </a:spcBef>
              <a:spcAft>
                <a:spcPts val="0"/>
              </a:spcAft>
              <a:buClr>
                <a:srgbClr val="FFFFFF"/>
              </a:buClr>
              <a:buSzPts val="1200"/>
              <a:buNone/>
              <a:defRPr/>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112" name="Google Shape;112;p28"/>
          <p:cNvSpPr txBox="1"/>
          <p:nvPr>
            <p:ph idx="1" type="body"/>
          </p:nvPr>
        </p:nvSpPr>
        <p:spPr>
          <a:xfrm>
            <a:off x="464344" y="1064865"/>
            <a:ext cx="8215200" cy="3543000"/>
          </a:xfrm>
          <a:prstGeom prst="rect">
            <a:avLst/>
          </a:prstGeom>
          <a:noFill/>
          <a:ln>
            <a:noFill/>
          </a:ln>
        </p:spPr>
        <p:txBody>
          <a:bodyPr anchorCtr="0" anchor="ctr" bIns="32750" lIns="32750" spcFirstLastPara="1" rIns="32750" wrap="square" tIns="32750"/>
          <a:lstStyle>
            <a:lvl1pPr indent="-292100" lvl="0" marL="457200" rtl="0" algn="l">
              <a:lnSpc>
                <a:spcPct val="100000"/>
              </a:lnSpc>
              <a:spcBef>
                <a:spcPts val="2700"/>
              </a:spcBef>
              <a:spcAft>
                <a:spcPts val="0"/>
              </a:spcAft>
              <a:buSzPts val="1000"/>
              <a:buChar char="•"/>
              <a:defRPr/>
            </a:lvl1pPr>
            <a:lvl2pPr indent="-292100" lvl="1" marL="914400" rtl="0" algn="l">
              <a:lnSpc>
                <a:spcPct val="100000"/>
              </a:lnSpc>
              <a:spcBef>
                <a:spcPts val="2700"/>
              </a:spcBef>
              <a:spcAft>
                <a:spcPts val="0"/>
              </a:spcAft>
              <a:buSzPts val="1000"/>
              <a:buChar char="•"/>
              <a:defRPr/>
            </a:lvl2pPr>
            <a:lvl3pPr indent="-292100" lvl="2" marL="1371600" rtl="0" algn="l">
              <a:lnSpc>
                <a:spcPct val="100000"/>
              </a:lnSpc>
              <a:spcBef>
                <a:spcPts val="2700"/>
              </a:spcBef>
              <a:spcAft>
                <a:spcPts val="0"/>
              </a:spcAft>
              <a:buSzPts val="1000"/>
              <a:buChar char="•"/>
              <a:defRPr/>
            </a:lvl3pPr>
            <a:lvl4pPr indent="-292100" lvl="3" marL="1828800" rtl="0" algn="l">
              <a:lnSpc>
                <a:spcPct val="100000"/>
              </a:lnSpc>
              <a:spcBef>
                <a:spcPts val="2700"/>
              </a:spcBef>
              <a:spcAft>
                <a:spcPts val="0"/>
              </a:spcAft>
              <a:buSzPts val="1000"/>
              <a:buChar char="•"/>
              <a:defRPr/>
            </a:lvl4pPr>
            <a:lvl5pPr indent="-292100" lvl="4" marL="2286000" rtl="0" algn="l">
              <a:lnSpc>
                <a:spcPct val="100000"/>
              </a:lnSpc>
              <a:spcBef>
                <a:spcPts val="2700"/>
              </a:spcBef>
              <a:spcAft>
                <a:spcPts val="0"/>
              </a:spcAft>
              <a:buSzPts val="1000"/>
              <a:buChar char="•"/>
              <a:defRPr/>
            </a:lvl5pPr>
            <a:lvl6pPr indent="-292100" lvl="5" marL="2743200" rtl="0" algn="l">
              <a:lnSpc>
                <a:spcPct val="100000"/>
              </a:lnSpc>
              <a:spcBef>
                <a:spcPts val="2700"/>
              </a:spcBef>
              <a:spcAft>
                <a:spcPts val="0"/>
              </a:spcAft>
              <a:buSzPts val="1000"/>
              <a:buChar char="•"/>
              <a:defRPr/>
            </a:lvl6pPr>
            <a:lvl7pPr indent="-292100" lvl="6" marL="3200400" rtl="0" algn="l">
              <a:lnSpc>
                <a:spcPct val="100000"/>
              </a:lnSpc>
              <a:spcBef>
                <a:spcPts val="2700"/>
              </a:spcBef>
              <a:spcAft>
                <a:spcPts val="0"/>
              </a:spcAft>
              <a:buSzPts val="1000"/>
              <a:buChar char="•"/>
              <a:defRPr/>
            </a:lvl7pPr>
            <a:lvl8pPr indent="-292100" lvl="7" marL="3657600" rtl="0" algn="l">
              <a:lnSpc>
                <a:spcPct val="100000"/>
              </a:lnSpc>
              <a:spcBef>
                <a:spcPts val="2700"/>
              </a:spcBef>
              <a:spcAft>
                <a:spcPts val="0"/>
              </a:spcAft>
              <a:buSzPts val="1000"/>
              <a:buChar char="•"/>
              <a:defRPr/>
            </a:lvl8pPr>
            <a:lvl9pPr indent="-292100" lvl="8" marL="4114800" rtl="0" algn="l">
              <a:lnSpc>
                <a:spcPct val="100000"/>
              </a:lnSpc>
              <a:spcBef>
                <a:spcPts val="2700"/>
              </a:spcBef>
              <a:spcAft>
                <a:spcPts val="0"/>
              </a:spcAft>
              <a:buSzPts val="1000"/>
              <a:buChar char="•"/>
              <a:defRPr/>
            </a:lvl9pPr>
          </a:lstStyle>
          <a:p/>
        </p:txBody>
      </p:sp>
      <p:sp>
        <p:nvSpPr>
          <p:cNvPr id="113" name="Google Shape;113;p28"/>
          <p:cNvSpPr txBox="1"/>
          <p:nvPr>
            <p:ph idx="10" type="dt"/>
          </p:nvPr>
        </p:nvSpPr>
        <p:spPr>
          <a:xfrm>
            <a:off x="0" y="0"/>
            <a:ext cx="2109300" cy="1581900"/>
          </a:xfrm>
          <a:prstGeom prst="rect">
            <a:avLst/>
          </a:prstGeom>
          <a:noFill/>
          <a:ln>
            <a:noFill/>
          </a:ln>
        </p:spPr>
        <p:txBody>
          <a:bodyPr anchorCtr="0" anchor="t" bIns="29450" lIns="58925" spcFirstLastPara="1" rIns="58925" wrap="square" tIns="29450"/>
          <a:lstStyle>
            <a:lvl1pPr lvl="0"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1pPr>
            <a:lvl2pPr lvl="1"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2pPr>
            <a:lvl3pPr lvl="2"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3pPr>
            <a:lvl4pPr lvl="3"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4pPr>
            <a:lvl5pPr lvl="4"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5pPr>
            <a:lvl6pPr lvl="5"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6pPr>
            <a:lvl7pPr lvl="6"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7pPr>
            <a:lvl8pPr lvl="7"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8pPr>
            <a:lvl9pPr lvl="8"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9pPr>
          </a:lstStyle>
          <a:p/>
        </p:txBody>
      </p:sp>
      <p:sp>
        <p:nvSpPr>
          <p:cNvPr id="114" name="Google Shape;114;p28"/>
          <p:cNvSpPr txBox="1"/>
          <p:nvPr>
            <p:ph idx="11" type="ftr"/>
          </p:nvPr>
        </p:nvSpPr>
        <p:spPr>
          <a:xfrm>
            <a:off x="0" y="0"/>
            <a:ext cx="2109300" cy="1581900"/>
          </a:xfrm>
          <a:prstGeom prst="rect">
            <a:avLst/>
          </a:prstGeom>
          <a:noFill/>
          <a:ln>
            <a:noFill/>
          </a:ln>
        </p:spPr>
        <p:txBody>
          <a:bodyPr anchorCtr="0" anchor="t" bIns="29450" lIns="58925" spcFirstLastPara="1" rIns="58925" wrap="square" tIns="29450"/>
          <a:lstStyle>
            <a:lvl1pPr lvl="0"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1pPr>
            <a:lvl2pPr lvl="1"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2pPr>
            <a:lvl3pPr lvl="2"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3pPr>
            <a:lvl4pPr lvl="3"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4pPr>
            <a:lvl5pPr lvl="4"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5pPr>
            <a:lvl6pPr lvl="5"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6pPr>
            <a:lvl7pPr lvl="6"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7pPr>
            <a:lvl8pPr lvl="7"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8pPr>
            <a:lvl9pPr lvl="8" marR="0" rtl="0" algn="ctr">
              <a:lnSpc>
                <a:spcPct val="10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9pPr>
          </a:lstStyle>
          <a:p/>
        </p:txBody>
      </p:sp>
      <p:sp>
        <p:nvSpPr>
          <p:cNvPr id="115" name="Google Shape;115;p28"/>
          <p:cNvSpPr txBox="1"/>
          <p:nvPr>
            <p:ph idx="12" type="sldNum"/>
          </p:nvPr>
        </p:nvSpPr>
        <p:spPr>
          <a:xfrm>
            <a:off x="4432764" y="4892724"/>
            <a:ext cx="258000" cy="200100"/>
          </a:xfrm>
          <a:prstGeom prst="rect">
            <a:avLst/>
          </a:prstGeom>
          <a:noFill/>
          <a:ln>
            <a:noFill/>
          </a:ln>
        </p:spPr>
        <p:txBody>
          <a:bodyPr anchorCtr="0" anchor="ctr" bIns="32750" lIns="32750" spcFirstLastPara="1" rIns="32750" wrap="square" tIns="32750">
            <a:noAutofit/>
          </a:bodyPr>
          <a:lstStyle>
            <a:lvl1pPr indent="0" lvl="0" marL="0" rtl="0" algn="ctr">
              <a:lnSpc>
                <a:spcPct val="100000"/>
              </a:lnSpc>
              <a:spcBef>
                <a:spcPts val="0"/>
              </a:spcBef>
              <a:spcAft>
                <a:spcPts val="0"/>
              </a:spcAft>
              <a:buClr>
                <a:srgbClr val="FFFFFF"/>
              </a:buClr>
              <a:buSzPts val="1200"/>
              <a:buFont typeface="Avenir"/>
              <a:buNone/>
              <a:defRPr/>
            </a:lvl1pPr>
            <a:lvl2pPr indent="0" lvl="1" marL="0" rtl="0" algn="ctr">
              <a:lnSpc>
                <a:spcPct val="100000"/>
              </a:lnSpc>
              <a:spcBef>
                <a:spcPts val="0"/>
              </a:spcBef>
              <a:spcAft>
                <a:spcPts val="0"/>
              </a:spcAft>
              <a:buClr>
                <a:srgbClr val="FFFFFF"/>
              </a:buClr>
              <a:buSzPts val="1200"/>
              <a:buFont typeface="Avenir"/>
              <a:buNone/>
              <a:defRPr/>
            </a:lvl2pPr>
            <a:lvl3pPr indent="0" lvl="2" marL="0" rtl="0" algn="ctr">
              <a:lnSpc>
                <a:spcPct val="100000"/>
              </a:lnSpc>
              <a:spcBef>
                <a:spcPts val="0"/>
              </a:spcBef>
              <a:spcAft>
                <a:spcPts val="0"/>
              </a:spcAft>
              <a:buClr>
                <a:srgbClr val="FFFFFF"/>
              </a:buClr>
              <a:buSzPts val="1200"/>
              <a:buFont typeface="Avenir"/>
              <a:buNone/>
              <a:defRPr/>
            </a:lvl3pPr>
            <a:lvl4pPr indent="0" lvl="3" marL="0" rtl="0" algn="ctr">
              <a:lnSpc>
                <a:spcPct val="100000"/>
              </a:lnSpc>
              <a:spcBef>
                <a:spcPts val="0"/>
              </a:spcBef>
              <a:spcAft>
                <a:spcPts val="0"/>
              </a:spcAft>
              <a:buClr>
                <a:srgbClr val="FFFFFF"/>
              </a:buClr>
              <a:buSzPts val="1200"/>
              <a:buFont typeface="Avenir"/>
              <a:buNone/>
              <a:defRPr/>
            </a:lvl4pPr>
            <a:lvl5pPr indent="0" lvl="4" marL="0" rtl="0" algn="ctr">
              <a:lnSpc>
                <a:spcPct val="100000"/>
              </a:lnSpc>
              <a:spcBef>
                <a:spcPts val="0"/>
              </a:spcBef>
              <a:spcAft>
                <a:spcPts val="0"/>
              </a:spcAft>
              <a:buClr>
                <a:srgbClr val="FFFFFF"/>
              </a:buClr>
              <a:buSzPts val="1200"/>
              <a:buFont typeface="Avenir"/>
              <a:buNone/>
              <a:defRPr/>
            </a:lvl5pPr>
            <a:lvl6pPr indent="0" lvl="5" marL="0" rtl="0" algn="ctr">
              <a:lnSpc>
                <a:spcPct val="100000"/>
              </a:lnSpc>
              <a:spcBef>
                <a:spcPts val="0"/>
              </a:spcBef>
              <a:spcAft>
                <a:spcPts val="0"/>
              </a:spcAft>
              <a:buClr>
                <a:srgbClr val="FFFFFF"/>
              </a:buClr>
              <a:buSzPts val="1200"/>
              <a:buFont typeface="Avenir"/>
              <a:buNone/>
              <a:defRPr/>
            </a:lvl6pPr>
            <a:lvl7pPr indent="0" lvl="6" marL="0" rtl="0" algn="ctr">
              <a:lnSpc>
                <a:spcPct val="100000"/>
              </a:lnSpc>
              <a:spcBef>
                <a:spcPts val="0"/>
              </a:spcBef>
              <a:spcAft>
                <a:spcPts val="0"/>
              </a:spcAft>
              <a:buClr>
                <a:srgbClr val="FFFFFF"/>
              </a:buClr>
              <a:buSzPts val="1200"/>
              <a:buFont typeface="Avenir"/>
              <a:buNone/>
              <a:defRPr/>
            </a:lvl7pPr>
            <a:lvl8pPr indent="0" lvl="7" marL="0" rtl="0" algn="ctr">
              <a:lnSpc>
                <a:spcPct val="100000"/>
              </a:lnSpc>
              <a:spcBef>
                <a:spcPts val="0"/>
              </a:spcBef>
              <a:spcAft>
                <a:spcPts val="0"/>
              </a:spcAft>
              <a:buClr>
                <a:srgbClr val="FFFFFF"/>
              </a:buClr>
              <a:buSzPts val="1200"/>
              <a:buFont typeface="Avenir"/>
              <a:buNone/>
              <a:defRPr/>
            </a:lvl8pPr>
            <a:lvl9pPr indent="0" lvl="8" marL="0" rtl="0" algn="ctr">
              <a:lnSpc>
                <a:spcPct val="100000"/>
              </a:lnSpc>
              <a:spcBef>
                <a:spcPts val="0"/>
              </a:spcBef>
              <a:spcAft>
                <a:spcPts val="0"/>
              </a:spcAft>
              <a:buClr>
                <a:srgbClr val="FFFFFF"/>
              </a:buClr>
              <a:buSzPts val="1200"/>
              <a:buFont typeface="Aveni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64344" y="321469"/>
            <a:ext cx="8215500" cy="750000"/>
          </a:xfrm>
          <a:prstGeom prst="rect">
            <a:avLst/>
          </a:prstGeom>
          <a:noFill/>
          <a:ln>
            <a:noFill/>
          </a:ln>
        </p:spPr>
        <p:txBody>
          <a:bodyPr anchorCtr="0" anchor="t" bIns="32750" lIns="32750" spcFirstLastPara="1" rIns="32750" wrap="square" tIns="32750"/>
          <a:lstStyle>
            <a:lvl1pPr lvl="0"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1pPr>
            <a:lvl2pPr lvl="1"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2pPr>
            <a:lvl3pPr lvl="2"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3pPr>
            <a:lvl4pPr lvl="3"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4pPr>
            <a:lvl5pPr lvl="4"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5pPr>
            <a:lvl6pPr lvl="5"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6pPr>
            <a:lvl7pPr lvl="6"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7pPr>
            <a:lvl8pPr lvl="7"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8pPr>
            <a:lvl9pPr lvl="8" marR="0" rtl="0" algn="l">
              <a:lnSpc>
                <a:spcPct val="100000"/>
              </a:lnSpc>
              <a:spcBef>
                <a:spcPts val="0"/>
              </a:spcBef>
              <a:spcAft>
                <a:spcPts val="0"/>
              </a:spcAft>
              <a:buClr>
                <a:srgbClr val="FFFFFF"/>
              </a:buClr>
              <a:buSzPts val="2900"/>
              <a:buFont typeface="Avenir"/>
              <a:buNone/>
              <a:defRPr b="0" i="0" sz="2900" u="none" cap="none" strike="noStrike">
                <a:solidFill>
                  <a:srgbClr val="FFFFFF"/>
                </a:solidFill>
                <a:latin typeface="Avenir"/>
                <a:ea typeface="Avenir"/>
                <a:cs typeface="Avenir"/>
                <a:sym typeface="Avenir"/>
              </a:defRPr>
            </a:lvl9pPr>
          </a:lstStyle>
          <a:p/>
        </p:txBody>
      </p:sp>
      <p:sp>
        <p:nvSpPr>
          <p:cNvPr id="52" name="Google Shape;52;p13"/>
          <p:cNvSpPr txBox="1"/>
          <p:nvPr>
            <p:ph idx="1" type="body"/>
          </p:nvPr>
        </p:nvSpPr>
        <p:spPr>
          <a:xfrm>
            <a:off x="464344" y="1064865"/>
            <a:ext cx="8215500" cy="3542700"/>
          </a:xfrm>
          <a:prstGeom prst="rect">
            <a:avLst/>
          </a:prstGeom>
          <a:noFill/>
          <a:ln>
            <a:noFill/>
          </a:ln>
        </p:spPr>
        <p:txBody>
          <a:bodyPr anchorCtr="0" anchor="ctr" bIns="32750" lIns="32750" spcFirstLastPara="1" rIns="32750" wrap="square" tIns="32750"/>
          <a:lstStyle>
            <a:lvl1pPr indent="-361950" lvl="0" marL="4572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1pPr>
            <a:lvl2pPr indent="-361950" lvl="1" marL="9144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2pPr>
            <a:lvl3pPr indent="-361950" lvl="2" marL="13716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3pPr>
            <a:lvl4pPr indent="-361950" lvl="3" marL="18288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4pPr>
            <a:lvl5pPr indent="-361950" lvl="4" marL="22860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5pPr>
            <a:lvl6pPr indent="-361950" lvl="5" marL="27432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6pPr>
            <a:lvl7pPr indent="-361950" lvl="6" marL="32004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7pPr>
            <a:lvl8pPr indent="-361950" lvl="7" marL="36576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8pPr>
            <a:lvl9pPr indent="-361950" lvl="8" marL="4114800" marR="0" rtl="0" algn="l">
              <a:lnSpc>
                <a:spcPct val="100000"/>
              </a:lnSpc>
              <a:spcBef>
                <a:spcPts val="2700"/>
              </a:spcBef>
              <a:spcAft>
                <a:spcPts val="0"/>
              </a:spcAft>
              <a:buClr>
                <a:srgbClr val="646464"/>
              </a:buClr>
              <a:buSzPts val="2100"/>
              <a:buFont typeface="Avenir"/>
              <a:buChar char="•"/>
              <a:defRPr b="0" i="0" sz="2300" u="none" cap="none" strike="noStrike">
                <a:solidFill>
                  <a:srgbClr val="FFFFFF"/>
                </a:solidFill>
                <a:latin typeface="Avenir"/>
                <a:ea typeface="Avenir"/>
                <a:cs typeface="Avenir"/>
                <a:sym typeface="Avenir"/>
              </a:defRPr>
            </a:lvl9pPr>
          </a:lstStyle>
          <a:p/>
        </p:txBody>
      </p:sp>
      <p:sp>
        <p:nvSpPr>
          <p:cNvPr id="53" name="Google Shape;53;p13"/>
          <p:cNvSpPr txBox="1"/>
          <p:nvPr>
            <p:ph idx="12" type="sldNum"/>
          </p:nvPr>
        </p:nvSpPr>
        <p:spPr>
          <a:xfrm>
            <a:off x="4438052" y="4882306"/>
            <a:ext cx="247500" cy="2211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1pPr>
            <a:lvl2pPr indent="0" lvl="1"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2pPr>
            <a:lvl3pPr indent="0" lvl="2"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3pPr>
            <a:lvl4pPr indent="0" lvl="3"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4pPr>
            <a:lvl5pPr indent="0" lvl="4"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5pPr>
            <a:lvl6pPr indent="0" lvl="5"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6pPr>
            <a:lvl7pPr indent="0" lvl="6"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7pPr>
            <a:lvl8pPr indent="0" lvl="7"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8pPr>
            <a:lvl9pPr indent="0" lvl="8" marL="0" marR="0" rtl="0" algn="ctr">
              <a:lnSpc>
                <a:spcPct val="100000"/>
              </a:lnSpc>
              <a:spcBef>
                <a:spcPts val="0"/>
              </a:spcBef>
              <a:spcAft>
                <a:spcPts val="0"/>
              </a:spcAft>
              <a:buClr>
                <a:srgbClr val="FFFFFF"/>
              </a:buClr>
              <a:buSzPts val="1200"/>
              <a:buFont typeface="Avenir"/>
              <a:buNone/>
              <a:defRPr b="0" i="0" sz="1200" u="none" cap="none" strike="noStrike">
                <a:solidFill>
                  <a:srgbClr val="FFFFFF"/>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
              <a:t>‹#›</a:t>
            </a:fld>
            <a:endParaRPr sz="9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climate.nasa.gov/vital-signs/global-tempera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hyperlink" Target="http://127.0.0.1:50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descr="PHOTO-tornado-Manitou-Oklahoma-Chris-Spannagle-1120x534-110711-landscape.jpg" id="120" name="Google Shape;120;p29"/>
          <p:cNvPicPr preferRelativeResize="0"/>
          <p:nvPr>
            <p:ph idx="2" type="pic"/>
          </p:nvPr>
        </p:nvPicPr>
        <p:blipFill rotWithShape="1">
          <a:blip r:embed="rId3">
            <a:alphaModFix/>
          </a:blip>
          <a:srcRect b="0" l="18214" r="18213" t="0"/>
          <a:stretch/>
        </p:blipFill>
        <p:spPr>
          <a:xfrm>
            <a:off x="0" y="0"/>
            <a:ext cx="9144000" cy="5143500"/>
          </a:xfrm>
          <a:prstGeom prst="rect">
            <a:avLst/>
          </a:prstGeom>
          <a:noFill/>
          <a:ln>
            <a:noFill/>
          </a:ln>
        </p:spPr>
      </p:pic>
      <p:sp>
        <p:nvSpPr>
          <p:cNvPr id="121" name="Google Shape;121;p29"/>
          <p:cNvSpPr txBox="1"/>
          <p:nvPr/>
        </p:nvSpPr>
        <p:spPr>
          <a:xfrm>
            <a:off x="2365742" y="438670"/>
            <a:ext cx="4930438" cy="649635"/>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4200"/>
              <a:buFont typeface="Avenir"/>
              <a:buNone/>
            </a:pPr>
            <a:r>
              <a:rPr b="0" i="0" lang="en" sz="4200" u="none" cap="none" strike="noStrike">
                <a:solidFill>
                  <a:srgbClr val="FFFFFF"/>
                </a:solidFill>
                <a:latin typeface="Avenir"/>
                <a:ea typeface="Avenir"/>
                <a:cs typeface="Avenir"/>
                <a:sym typeface="Avenir"/>
              </a:rPr>
              <a:t>Tornado Alley Shift</a:t>
            </a:r>
            <a:endParaRPr sz="900"/>
          </a:p>
        </p:txBody>
      </p:sp>
      <p:grpSp>
        <p:nvGrpSpPr>
          <p:cNvPr id="122" name="Google Shape;122;p29"/>
          <p:cNvGrpSpPr/>
          <p:nvPr/>
        </p:nvGrpSpPr>
        <p:grpSpPr>
          <a:xfrm>
            <a:off x="7587" y="1761729"/>
            <a:ext cx="4554141" cy="3349261"/>
            <a:chOff x="0" y="0"/>
            <a:chExt cx="6477000" cy="6351191"/>
          </a:xfrm>
        </p:grpSpPr>
        <p:pic>
          <p:nvPicPr>
            <p:cNvPr descr="Image" id="123" name="Google Shape;123;p29"/>
            <p:cNvPicPr preferRelativeResize="0"/>
            <p:nvPr/>
          </p:nvPicPr>
          <p:blipFill rotWithShape="1">
            <a:blip r:embed="rId4">
              <a:alphaModFix/>
            </a:blip>
            <a:srcRect b="0" l="22632" r="9498" t="0"/>
            <a:stretch/>
          </p:blipFill>
          <p:spPr>
            <a:xfrm>
              <a:off x="19050" y="19050"/>
              <a:ext cx="6438871" cy="6313254"/>
            </a:xfrm>
            <a:prstGeom prst="rect">
              <a:avLst/>
            </a:prstGeom>
            <a:noFill/>
            <a:ln>
              <a:noFill/>
            </a:ln>
          </p:spPr>
        </p:pic>
        <p:pic>
          <p:nvPicPr>
            <p:cNvPr descr="Image" id="124" name="Google Shape;124;p29"/>
            <p:cNvPicPr preferRelativeResize="0"/>
            <p:nvPr/>
          </p:nvPicPr>
          <p:blipFill rotWithShape="1">
            <a:blip r:embed="rId5">
              <a:alphaModFix/>
            </a:blip>
            <a:srcRect b="0" l="0" r="0" t="0"/>
            <a:stretch/>
          </p:blipFill>
          <p:spPr>
            <a:xfrm>
              <a:off x="0" y="0"/>
              <a:ext cx="6477000" cy="6351191"/>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8"/>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l">
              <a:lnSpc>
                <a:spcPct val="100000"/>
              </a:lnSpc>
              <a:spcBef>
                <a:spcPts val="0"/>
              </a:spcBef>
              <a:spcAft>
                <a:spcPts val="0"/>
              </a:spcAft>
              <a:buClr>
                <a:srgbClr val="FFFFFF"/>
              </a:buClr>
              <a:buSzPts val="2500"/>
              <a:buFont typeface="Avenir"/>
              <a:buNone/>
            </a:pPr>
            <a:r>
              <a:rPr lang="en" sz="2500"/>
              <a:t>“IS THERE A SHIFT IN TORNADO ALLEY?”</a:t>
            </a:r>
            <a:endParaRPr sz="900"/>
          </a:p>
        </p:txBody>
      </p:sp>
      <p:sp>
        <p:nvSpPr>
          <p:cNvPr id="179" name="Google Shape;179;p38"/>
          <p:cNvSpPr txBox="1"/>
          <p:nvPr>
            <p:ph idx="1" type="body"/>
          </p:nvPr>
        </p:nvSpPr>
        <p:spPr>
          <a:xfrm>
            <a:off x="464344" y="1064865"/>
            <a:ext cx="8215313" cy="3542853"/>
          </a:xfrm>
          <a:prstGeom prst="rect">
            <a:avLst/>
          </a:prstGeom>
          <a:noFill/>
          <a:ln>
            <a:noFill/>
          </a:ln>
        </p:spPr>
        <p:txBody>
          <a:bodyPr anchorCtr="0" anchor="ctr" bIns="32750" lIns="32750" spcFirstLastPara="1" rIns="32750" wrap="square" tIns="32750">
            <a:noAutofit/>
          </a:bodyPr>
          <a:lstStyle/>
          <a:p>
            <a:pPr indent="-311150" lvl="0" marL="304800" rtl="0" algn="l">
              <a:lnSpc>
                <a:spcPct val="100000"/>
              </a:lnSpc>
              <a:spcBef>
                <a:spcPts val="0"/>
              </a:spcBef>
              <a:spcAft>
                <a:spcPts val="0"/>
              </a:spcAft>
              <a:buSzPts val="2100"/>
              <a:buFont typeface="Avenir"/>
              <a:buChar char="•"/>
            </a:pPr>
            <a:r>
              <a:rPr lang="en" sz="2300"/>
              <a:t>Tornado alley: “Tornado Alley is a nickname given to an area in the southern plains of the central United States that consistently experiences a high frequency of tornadoes each year. Tornadoes in this region typically happen in late spring and occasionally the early fall.”</a:t>
            </a:r>
            <a:endParaRPr sz="900"/>
          </a:p>
          <a:p>
            <a:pPr indent="-311150" lvl="0" marL="304800" rtl="0" algn="l">
              <a:lnSpc>
                <a:spcPct val="100000"/>
              </a:lnSpc>
              <a:spcBef>
                <a:spcPts val="2600"/>
              </a:spcBef>
              <a:spcAft>
                <a:spcPts val="0"/>
              </a:spcAft>
              <a:buSzPts val="2100"/>
              <a:buFont typeface="Avenir"/>
              <a:buChar char="•"/>
            </a:pPr>
            <a:r>
              <a:rPr lang="en" sz="2300"/>
              <a:t>Dixie alley: “The Gulf Coast area has a separate tornado maximum nicknamed "Dixie Alley" with a relatively high frequency of tornadoes occurring in the late fall (October through December).”</a:t>
            </a:r>
            <a:endParaRPr sz="900"/>
          </a:p>
        </p:txBody>
      </p:sp>
      <p:sp>
        <p:nvSpPr>
          <p:cNvPr id="180" name="Google Shape;180;p38"/>
          <p:cNvSpPr txBox="1"/>
          <p:nvPr/>
        </p:nvSpPr>
        <p:spPr>
          <a:xfrm>
            <a:off x="2304480" y="4651251"/>
            <a:ext cx="4535041" cy="154038"/>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DA400"/>
              </a:buClr>
              <a:buSzPts val="700"/>
              <a:buFont typeface="Avenir"/>
              <a:buNone/>
            </a:pPr>
            <a:r>
              <a:rPr b="0" i="0" lang="en" sz="700" u="none" cap="none" strike="noStrike">
                <a:solidFill>
                  <a:srgbClr val="FDA400"/>
                </a:solidFill>
                <a:latin typeface="Avenir"/>
                <a:ea typeface="Avenir"/>
                <a:cs typeface="Avenir"/>
                <a:sym typeface="Avenir"/>
              </a:rPr>
              <a:t>https://www.ncdc.noaa.gov/climate-information/extreme-events/us-tornado-climatology/tornado-alley</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9"/>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l">
              <a:lnSpc>
                <a:spcPct val="100000"/>
              </a:lnSpc>
              <a:spcBef>
                <a:spcPts val="0"/>
              </a:spcBef>
              <a:spcAft>
                <a:spcPts val="0"/>
              </a:spcAft>
              <a:buClr>
                <a:srgbClr val="FFFFFF"/>
              </a:buClr>
              <a:buSzPts val="2900"/>
              <a:buFont typeface="Avenir"/>
              <a:buNone/>
            </a:pPr>
            <a:r>
              <a:t/>
            </a:r>
            <a:endParaRPr sz="900"/>
          </a:p>
        </p:txBody>
      </p:sp>
      <p:sp>
        <p:nvSpPr>
          <p:cNvPr id="186" name="Google Shape;186;p39"/>
          <p:cNvSpPr txBox="1"/>
          <p:nvPr>
            <p:ph idx="1" type="body"/>
          </p:nvPr>
        </p:nvSpPr>
        <p:spPr>
          <a:xfrm>
            <a:off x="464344" y="1064865"/>
            <a:ext cx="8215313" cy="3542853"/>
          </a:xfrm>
          <a:prstGeom prst="rect">
            <a:avLst/>
          </a:prstGeom>
          <a:noFill/>
          <a:ln>
            <a:noFill/>
          </a:ln>
        </p:spPr>
        <p:txBody>
          <a:bodyPr anchorCtr="0" anchor="ctr" bIns="32750" lIns="32750" spcFirstLastPara="1" rIns="32750" wrap="square" tIns="32750">
            <a:noAutofit/>
          </a:bodyPr>
          <a:lstStyle/>
          <a:p>
            <a:pPr indent="-177800" lvl="0" marL="304800" rtl="0" algn="l">
              <a:lnSpc>
                <a:spcPct val="100000"/>
              </a:lnSpc>
              <a:spcBef>
                <a:spcPts val="0"/>
              </a:spcBef>
              <a:spcAft>
                <a:spcPts val="0"/>
              </a:spcAft>
              <a:buSzPts val="2100"/>
              <a:buFont typeface="Avenir"/>
              <a:buNone/>
            </a:pPr>
            <a:r>
              <a:t/>
            </a:r>
            <a:endParaRPr sz="900"/>
          </a:p>
        </p:txBody>
      </p:sp>
      <p:pic>
        <p:nvPicPr>
          <p:cNvPr descr="Image" id="187" name="Google Shape;187;p39"/>
          <p:cNvPicPr preferRelativeResize="0"/>
          <p:nvPr/>
        </p:nvPicPr>
        <p:blipFill rotWithShape="1">
          <a:blip r:embed="rId3">
            <a:alphaModFix/>
          </a:blip>
          <a:srcRect b="0" l="0" r="0" t="0"/>
          <a:stretch/>
        </p:blipFill>
        <p:spPr>
          <a:xfrm>
            <a:off x="78237" y="300177"/>
            <a:ext cx="6740645" cy="45431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l">
              <a:lnSpc>
                <a:spcPct val="100000"/>
              </a:lnSpc>
              <a:spcBef>
                <a:spcPts val="0"/>
              </a:spcBef>
              <a:spcAft>
                <a:spcPts val="0"/>
              </a:spcAft>
              <a:buClr>
                <a:srgbClr val="FFFFFF"/>
              </a:buClr>
              <a:buSzPts val="2800"/>
              <a:buFont typeface="Avenir"/>
              <a:buNone/>
            </a:pPr>
            <a:r>
              <a:rPr lang="en" sz="2800"/>
              <a:t>WHY THIS WAS OF INTEREST TO US</a:t>
            </a:r>
            <a:endParaRPr sz="900"/>
          </a:p>
        </p:txBody>
      </p:sp>
      <p:sp>
        <p:nvSpPr>
          <p:cNvPr id="193" name="Google Shape;193;p40"/>
          <p:cNvSpPr txBox="1"/>
          <p:nvPr>
            <p:ph idx="1" type="body"/>
          </p:nvPr>
        </p:nvSpPr>
        <p:spPr>
          <a:xfrm>
            <a:off x="91110" y="1064865"/>
            <a:ext cx="8961780" cy="3955102"/>
          </a:xfrm>
          <a:prstGeom prst="rect">
            <a:avLst/>
          </a:prstGeom>
          <a:noFill/>
          <a:ln>
            <a:noFill/>
          </a:ln>
        </p:spPr>
        <p:txBody>
          <a:bodyPr anchorCtr="0" anchor="ctr" bIns="32750" lIns="32750" spcFirstLastPara="1" rIns="32750" wrap="square" tIns="32750">
            <a:noAutofit/>
          </a:bodyPr>
          <a:lstStyle/>
          <a:p>
            <a:pPr indent="-292100" lvl="0" marL="292100" rtl="0" algn="l">
              <a:lnSpc>
                <a:spcPct val="100000"/>
              </a:lnSpc>
              <a:spcBef>
                <a:spcPts val="0"/>
              </a:spcBef>
              <a:spcAft>
                <a:spcPts val="0"/>
              </a:spcAft>
              <a:buSzPts val="2000"/>
              <a:buFont typeface="Avenir"/>
              <a:buChar char="•"/>
            </a:pPr>
            <a:r>
              <a:rPr lang="en" sz="2200"/>
              <a:t>We were curious to find a possible correlation with temperature change and the shift of tornado alley.</a:t>
            </a:r>
            <a:endParaRPr sz="900"/>
          </a:p>
          <a:p>
            <a:pPr indent="-292100" lvl="0" marL="292100" rtl="0" algn="l">
              <a:lnSpc>
                <a:spcPct val="100000"/>
              </a:lnSpc>
              <a:spcBef>
                <a:spcPts val="2600"/>
              </a:spcBef>
              <a:spcAft>
                <a:spcPts val="0"/>
              </a:spcAft>
              <a:buSzPts val="2000"/>
              <a:buFont typeface="Avenir"/>
              <a:buChar char="•"/>
            </a:pPr>
            <a:r>
              <a:rPr lang="en" sz="2200"/>
              <a:t>Since there’s a shift, this data could be influential to creating greater awareness for the “new alley” areas:</a:t>
            </a:r>
            <a:endParaRPr sz="900"/>
          </a:p>
          <a:p>
            <a:pPr indent="-292100" lvl="1" marL="584200" rtl="0" algn="l">
              <a:lnSpc>
                <a:spcPct val="100000"/>
              </a:lnSpc>
              <a:spcBef>
                <a:spcPts val="2600"/>
              </a:spcBef>
              <a:spcAft>
                <a:spcPts val="0"/>
              </a:spcAft>
              <a:buSzPts val="2000"/>
              <a:buFont typeface="Avenir"/>
              <a:buChar char="•"/>
            </a:pPr>
            <a:r>
              <a:rPr lang="en" sz="2200"/>
              <a:t>City: Cost of rebuilding considered.</a:t>
            </a:r>
            <a:endParaRPr sz="900"/>
          </a:p>
          <a:p>
            <a:pPr indent="-292100" lvl="1" marL="584200" rtl="0" algn="l">
              <a:lnSpc>
                <a:spcPct val="100000"/>
              </a:lnSpc>
              <a:spcBef>
                <a:spcPts val="2600"/>
              </a:spcBef>
              <a:spcAft>
                <a:spcPts val="0"/>
              </a:spcAft>
              <a:buSzPts val="2000"/>
              <a:buFont typeface="Avenir"/>
              <a:buChar char="•"/>
            </a:pPr>
            <a:r>
              <a:rPr lang="en" sz="2200"/>
              <a:t>Mobile/Home builders: Fabrication of more resilient homes.</a:t>
            </a:r>
            <a:endParaRPr sz="900"/>
          </a:p>
          <a:p>
            <a:pPr indent="-292100" lvl="1" marL="584200" rtl="0" algn="l">
              <a:lnSpc>
                <a:spcPct val="100000"/>
              </a:lnSpc>
              <a:spcBef>
                <a:spcPts val="2600"/>
              </a:spcBef>
              <a:spcAft>
                <a:spcPts val="0"/>
              </a:spcAft>
              <a:buSzPts val="2000"/>
              <a:buFont typeface="Avenir"/>
              <a:buChar char="•"/>
            </a:pPr>
            <a:r>
              <a:rPr lang="en" sz="2200"/>
              <a:t>Insurance services: may provide competitive tornado  coverage.</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1"/>
          <p:cNvSpPr txBox="1"/>
          <p:nvPr>
            <p:ph idx="1" type="body"/>
          </p:nvPr>
        </p:nvSpPr>
        <p:spPr>
          <a:xfrm>
            <a:off x="464344" y="796975"/>
            <a:ext cx="8215313" cy="3542853"/>
          </a:xfrm>
          <a:prstGeom prst="rect">
            <a:avLst/>
          </a:prstGeom>
          <a:noFill/>
          <a:ln>
            <a:noFill/>
          </a:ln>
        </p:spPr>
        <p:txBody>
          <a:bodyPr anchorCtr="0" anchor="ctr" bIns="32750" lIns="32750" spcFirstLastPara="1" rIns="32750" wrap="square" tIns="32750">
            <a:noAutofit/>
          </a:bodyPr>
          <a:lstStyle/>
          <a:p>
            <a:pPr indent="-311150" lvl="0" marL="304800" rtl="0" algn="l">
              <a:lnSpc>
                <a:spcPct val="100000"/>
              </a:lnSpc>
              <a:spcBef>
                <a:spcPts val="0"/>
              </a:spcBef>
              <a:spcAft>
                <a:spcPts val="0"/>
              </a:spcAft>
              <a:buSzPts val="1500"/>
              <a:buFont typeface="Avenir"/>
              <a:buChar char="•"/>
            </a:pPr>
            <a:r>
              <a:rPr lang="en" sz="1600"/>
              <a:t>Avg. Temp. Data: </a:t>
            </a:r>
            <a:r>
              <a:rPr lang="en" sz="900" u="sng">
                <a:solidFill>
                  <a:schemeClr val="hlink"/>
                </a:solidFill>
                <a:hlinkClick r:id="rId3"/>
              </a:rPr>
              <a:t>https://climate.nasa.gov/vital-signs/global-temperature/</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idx="1" type="body"/>
          </p:nvPr>
        </p:nvSpPr>
        <p:spPr>
          <a:xfrm>
            <a:off x="116190" y="165914"/>
            <a:ext cx="8911620" cy="4811672"/>
          </a:xfrm>
          <a:prstGeom prst="rect">
            <a:avLst/>
          </a:prstGeom>
          <a:noFill/>
          <a:ln>
            <a:noFill/>
          </a:ln>
        </p:spPr>
        <p:txBody>
          <a:bodyPr anchorCtr="0" anchor="ctr" bIns="32750" lIns="32750" spcFirstLastPara="1" rIns="32750" wrap="square" tIns="32750">
            <a:noAutofit/>
          </a:bodyPr>
          <a:lstStyle/>
          <a:p>
            <a:pPr indent="-311150" lvl="0" marL="304800" rtl="0" algn="l">
              <a:lnSpc>
                <a:spcPct val="100000"/>
              </a:lnSpc>
              <a:spcBef>
                <a:spcPts val="0"/>
              </a:spcBef>
              <a:spcAft>
                <a:spcPts val="0"/>
              </a:spcAft>
              <a:buSzPts val="2100"/>
              <a:buFont typeface="Avenir"/>
              <a:buChar char="•"/>
            </a:pPr>
            <a:r>
              <a:rPr b="0" i="0" lang="en" sz="2300" u="none" cap="none" strike="noStrike">
                <a:solidFill>
                  <a:srgbClr val="FFFFFF"/>
                </a:solidFill>
                <a:latin typeface="Avenir"/>
                <a:ea typeface="Avenir"/>
                <a:cs typeface="Avenir"/>
                <a:sym typeface="Avenir"/>
              </a:rPr>
              <a:t>Business Objectives: </a:t>
            </a:r>
            <a:endParaRPr sz="900"/>
          </a:p>
          <a:p>
            <a:pPr indent="-311150" lvl="1" marL="609600" rtl="0" algn="l">
              <a:lnSpc>
                <a:spcPct val="100000"/>
              </a:lnSpc>
              <a:spcBef>
                <a:spcPts val="2700"/>
              </a:spcBef>
              <a:spcAft>
                <a:spcPts val="0"/>
              </a:spcAft>
              <a:buSzPts val="2100"/>
              <a:buFont typeface="Avenir"/>
              <a:buChar char="•"/>
            </a:pPr>
            <a:r>
              <a:rPr b="0" i="0" lang="en" sz="2300" u="none" cap="none" strike="noStrike">
                <a:solidFill>
                  <a:srgbClr val="FFFFFF"/>
                </a:solidFill>
                <a:latin typeface="Avenir"/>
                <a:ea typeface="Avenir"/>
                <a:cs typeface="Avenir"/>
                <a:sym typeface="Avenir"/>
              </a:rPr>
              <a:t>Provide tornado data, by 1) frequency, 2) occurrence, and 3) intensity across the United States intended to reveal a shift in “tornado alley”.</a:t>
            </a:r>
            <a:endParaRPr sz="900"/>
          </a:p>
          <a:p>
            <a:pPr indent="-311150" lvl="1" marL="609600" rtl="0" algn="l">
              <a:lnSpc>
                <a:spcPct val="100000"/>
              </a:lnSpc>
              <a:spcBef>
                <a:spcPts val="2700"/>
              </a:spcBef>
              <a:spcAft>
                <a:spcPts val="0"/>
              </a:spcAft>
              <a:buSzPts val="2100"/>
              <a:buFont typeface="Avenir"/>
              <a:buChar char="•"/>
            </a:pPr>
            <a:r>
              <a:rPr b="0" i="0" lang="en" sz="2300" u="none" cap="none" strike="noStrike">
                <a:solidFill>
                  <a:srgbClr val="FFFFFF"/>
                </a:solidFill>
                <a:latin typeface="Avenir"/>
                <a:ea typeface="Avenir"/>
                <a:cs typeface="Avenir"/>
                <a:sym typeface="Avenir"/>
              </a:rPr>
              <a:t>Extend further information about recent tornado information sourced from other sites.</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FFFFFF"/>
              </a:buClr>
              <a:buSzPts val="2900"/>
              <a:buFont typeface="Avenir"/>
              <a:buNone/>
            </a:pPr>
            <a:r>
              <a:rPr lang="en" sz="900"/>
              <a:t>DATA SOURCE: NOAA WEBSITE </a:t>
            </a:r>
            <a:r>
              <a:rPr lang="en" sz="1900"/>
              <a:t>(HTTPS://WWW.NCDC.NOAA.GOV/)</a:t>
            </a:r>
            <a:endParaRPr sz="900"/>
          </a:p>
        </p:txBody>
      </p:sp>
      <p:sp>
        <p:nvSpPr>
          <p:cNvPr id="135" name="Google Shape;135;p31"/>
          <p:cNvSpPr txBox="1"/>
          <p:nvPr>
            <p:ph idx="1" type="body"/>
          </p:nvPr>
        </p:nvSpPr>
        <p:spPr>
          <a:xfrm>
            <a:off x="464344" y="1064865"/>
            <a:ext cx="8215313" cy="3542853"/>
          </a:xfrm>
          <a:prstGeom prst="rect">
            <a:avLst/>
          </a:prstGeom>
          <a:noFill/>
          <a:ln>
            <a:noFill/>
          </a:ln>
        </p:spPr>
        <p:txBody>
          <a:bodyPr anchorCtr="0" anchor="ctr" bIns="32750" lIns="32750" spcFirstLastPara="1" rIns="32750" wrap="square" tIns="32750">
            <a:noAutofit/>
          </a:bodyPr>
          <a:lstStyle/>
          <a:p>
            <a:pPr indent="-304800" lvl="0" marL="304800" rtl="0" algn="l">
              <a:lnSpc>
                <a:spcPct val="80000"/>
              </a:lnSpc>
              <a:spcBef>
                <a:spcPts val="0"/>
              </a:spcBef>
              <a:spcAft>
                <a:spcPts val="0"/>
              </a:spcAft>
              <a:buSzPts val="1600"/>
              <a:buFont typeface="Avenir"/>
              <a:buChar char="•"/>
            </a:pPr>
            <a:r>
              <a:rPr lang="en" sz="1800"/>
              <a:t>Tornado data was available from 1950 to 2018.  (later years had all storm events)</a:t>
            </a:r>
            <a:endParaRPr sz="900"/>
          </a:p>
          <a:p>
            <a:pPr indent="-304800" lvl="0" marL="304800" rtl="0" algn="l">
              <a:lnSpc>
                <a:spcPct val="80000"/>
              </a:lnSpc>
              <a:spcBef>
                <a:spcPts val="2700"/>
              </a:spcBef>
              <a:spcAft>
                <a:spcPts val="0"/>
              </a:spcAft>
              <a:buSzPts val="1600"/>
              <a:buFont typeface="Avenir"/>
              <a:buChar char="•"/>
            </a:pPr>
            <a:r>
              <a:rPr lang="en" sz="1800"/>
              <a:t>This data was available for download in 68 csv files.</a:t>
            </a:r>
            <a:endParaRPr sz="900"/>
          </a:p>
          <a:p>
            <a:pPr indent="-304800" lvl="0" marL="304800" rtl="0" algn="l">
              <a:lnSpc>
                <a:spcPct val="80000"/>
              </a:lnSpc>
              <a:spcBef>
                <a:spcPts val="2700"/>
              </a:spcBef>
              <a:spcAft>
                <a:spcPts val="0"/>
              </a:spcAft>
              <a:buSzPts val="1600"/>
              <a:buFont typeface="Avenir"/>
              <a:buChar char="•"/>
            </a:pPr>
            <a:r>
              <a:rPr lang="en" sz="1800"/>
              <a:t>Pandas was used to read the files and create 6 new csv files with just the tornado data and the columns we needed.</a:t>
            </a:r>
            <a:endParaRPr sz="900"/>
          </a:p>
          <a:p>
            <a:pPr indent="-304800" lvl="0" marL="304800" rtl="0" algn="l">
              <a:lnSpc>
                <a:spcPct val="80000"/>
              </a:lnSpc>
              <a:spcBef>
                <a:spcPts val="2700"/>
              </a:spcBef>
              <a:spcAft>
                <a:spcPts val="0"/>
              </a:spcAft>
              <a:buSzPts val="1600"/>
              <a:buFont typeface="Avenir"/>
              <a:buChar char="•"/>
            </a:pPr>
            <a:r>
              <a:rPr lang="en" sz="1800"/>
              <a:t>The data was then grouped into files that had the data for each decade.</a:t>
            </a:r>
            <a:endParaRPr sz="900"/>
          </a:p>
          <a:p>
            <a:pPr indent="-304800" lvl="0" marL="304800" rtl="0" algn="l">
              <a:lnSpc>
                <a:spcPct val="80000"/>
              </a:lnSpc>
              <a:spcBef>
                <a:spcPts val="2700"/>
              </a:spcBef>
              <a:spcAft>
                <a:spcPts val="0"/>
              </a:spcAft>
              <a:buSzPts val="1600"/>
              <a:buFont typeface="Avenir"/>
              <a:buChar char="•"/>
            </a:pPr>
            <a:r>
              <a:rPr lang="en" sz="1800"/>
              <a:t>These files were used to create 6 layers of each decade of tornados represented by circles where the size and color indicated the F/EF values.</a:t>
            </a:r>
            <a:endParaRPr sz="900"/>
          </a:p>
          <a:p>
            <a:pPr indent="-304800" lvl="0" marL="304800" rtl="0" algn="l">
              <a:lnSpc>
                <a:spcPct val="80000"/>
              </a:lnSpc>
              <a:spcBef>
                <a:spcPts val="2700"/>
              </a:spcBef>
              <a:spcAft>
                <a:spcPts val="0"/>
              </a:spcAft>
              <a:buSzPts val="1600"/>
              <a:buFont typeface="Avenir"/>
              <a:buChar char="•"/>
            </a:pPr>
            <a:r>
              <a:rPr lang="en" sz="1800"/>
              <a:t>A filter was added (not via Leaflet) to declutter the layers.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2"/>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FFFFFF"/>
              </a:buClr>
              <a:buSzPts val="2900"/>
              <a:buFont typeface="Avenir"/>
              <a:buNone/>
            </a:pPr>
            <a:r>
              <a:rPr lang="en" sz="900"/>
              <a:t>TORNADO ALLEY STATES</a:t>
            </a:r>
            <a:endParaRPr sz="900"/>
          </a:p>
        </p:txBody>
      </p:sp>
      <p:pic>
        <p:nvPicPr>
          <p:cNvPr id="141" name="Google Shape;141;p32"/>
          <p:cNvPicPr preferRelativeResize="0"/>
          <p:nvPr>
            <p:ph idx="1" type="body"/>
          </p:nvPr>
        </p:nvPicPr>
        <p:blipFill rotWithShape="1">
          <a:blip r:embed="rId3">
            <a:alphaModFix/>
          </a:blip>
          <a:srcRect b="0" l="0" r="0" t="0"/>
          <a:stretch/>
        </p:blipFill>
        <p:spPr>
          <a:xfrm>
            <a:off x="1852414" y="1669851"/>
            <a:ext cx="5439172" cy="2447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FFFFFF"/>
              </a:buClr>
              <a:buSzPts val="2600"/>
              <a:buFont typeface="Avenir"/>
              <a:buNone/>
            </a:pPr>
            <a:r>
              <a:rPr lang="en" sz="2600"/>
              <a:t>ALL TORNADOS BY F/EF VALUES (0-5)</a:t>
            </a:r>
            <a:endParaRPr sz="900"/>
          </a:p>
        </p:txBody>
      </p:sp>
      <p:pic>
        <p:nvPicPr>
          <p:cNvPr id="147" name="Google Shape;147;p33"/>
          <p:cNvPicPr preferRelativeResize="0"/>
          <p:nvPr>
            <p:ph idx="1" type="body"/>
          </p:nvPr>
        </p:nvPicPr>
        <p:blipFill rotWithShape="1">
          <a:blip r:embed="rId3">
            <a:alphaModFix/>
          </a:blip>
          <a:srcRect b="0" l="0" r="0" t="0"/>
          <a:stretch/>
        </p:blipFill>
        <p:spPr>
          <a:xfrm>
            <a:off x="1897863" y="1669851"/>
            <a:ext cx="5348275" cy="2447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4"/>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FFFFFF"/>
              </a:buClr>
              <a:buSzPts val="2600"/>
              <a:buFont typeface="Avenir"/>
              <a:buNone/>
            </a:pPr>
            <a:r>
              <a:rPr lang="en" sz="2600"/>
              <a:t>ALL TORNADOS BY F/EF VALUES (3-5)</a:t>
            </a:r>
            <a:endParaRPr sz="900"/>
          </a:p>
        </p:txBody>
      </p:sp>
      <p:pic>
        <p:nvPicPr>
          <p:cNvPr id="153" name="Google Shape;153;p34"/>
          <p:cNvPicPr preferRelativeResize="0"/>
          <p:nvPr>
            <p:ph idx="1" type="body"/>
          </p:nvPr>
        </p:nvPicPr>
        <p:blipFill rotWithShape="1">
          <a:blip r:embed="rId3">
            <a:alphaModFix/>
          </a:blip>
          <a:srcRect b="0" l="0" r="0" t="0"/>
          <a:stretch/>
        </p:blipFill>
        <p:spPr>
          <a:xfrm>
            <a:off x="1926451" y="1669851"/>
            <a:ext cx="5291098" cy="24476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5"/>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FFFFFF"/>
              </a:buClr>
              <a:buSzPts val="2900"/>
              <a:buFont typeface="Avenir"/>
              <a:buNone/>
            </a:pPr>
            <a:r>
              <a:rPr lang="en" sz="900"/>
              <a:t>DATA CLEANING</a:t>
            </a:r>
            <a:endParaRPr sz="900"/>
          </a:p>
        </p:txBody>
      </p:sp>
      <p:sp>
        <p:nvSpPr>
          <p:cNvPr id="159" name="Google Shape;159;p35"/>
          <p:cNvSpPr txBox="1"/>
          <p:nvPr>
            <p:ph idx="1" type="body"/>
          </p:nvPr>
        </p:nvSpPr>
        <p:spPr>
          <a:xfrm>
            <a:off x="464344" y="1064865"/>
            <a:ext cx="8215313" cy="3542853"/>
          </a:xfrm>
          <a:prstGeom prst="rect">
            <a:avLst/>
          </a:prstGeom>
          <a:noFill/>
          <a:ln>
            <a:noFill/>
          </a:ln>
        </p:spPr>
        <p:txBody>
          <a:bodyPr anchorCtr="0" anchor="ctr" bIns="32750" lIns="32750" spcFirstLastPara="1" rIns="32750" wrap="square" tIns="32750">
            <a:noAutofit/>
          </a:bodyPr>
          <a:lstStyle/>
          <a:p>
            <a:pPr indent="-298450" lvl="0" marL="304800" rtl="0" algn="l">
              <a:lnSpc>
                <a:spcPct val="90000"/>
              </a:lnSpc>
              <a:spcBef>
                <a:spcPts val="0"/>
              </a:spcBef>
              <a:spcAft>
                <a:spcPts val="0"/>
              </a:spcAft>
              <a:buSzPts val="1900"/>
              <a:buFont typeface="Avenir"/>
              <a:buChar char="•"/>
            </a:pPr>
            <a:r>
              <a:rPr lang="en" sz="2100"/>
              <a:t>Used value_counts() Pandas function to get the totals per F/EF value, states values, etc.  This function skips rows that have blanks.</a:t>
            </a:r>
            <a:endParaRPr sz="900"/>
          </a:p>
          <a:p>
            <a:pPr indent="-298450" lvl="0" marL="304800" rtl="0" algn="l">
              <a:lnSpc>
                <a:spcPct val="90000"/>
              </a:lnSpc>
              <a:spcBef>
                <a:spcPts val="2700"/>
              </a:spcBef>
              <a:spcAft>
                <a:spcPts val="0"/>
              </a:spcAft>
              <a:buSzPts val="1900"/>
              <a:buFont typeface="Avenir"/>
              <a:buChar char="•"/>
            </a:pPr>
            <a:r>
              <a:rPr lang="en" sz="2100"/>
              <a:t>The tornado rating changed from F to EF on 2/1/2007.  So the “aughts” decade had both.  Also, all but the aughts and teens had only F.  Counting the tornados by rating had to account for this.  Plus the value_counts() function would return rather than 0 when there were no entries for one of the scale values.</a:t>
            </a:r>
            <a:endParaRPr sz="900"/>
          </a:p>
          <a:p>
            <a:pPr indent="-298450" lvl="0" marL="304800" rtl="0" algn="l">
              <a:lnSpc>
                <a:spcPct val="90000"/>
              </a:lnSpc>
              <a:spcBef>
                <a:spcPts val="2700"/>
              </a:spcBef>
              <a:spcAft>
                <a:spcPts val="0"/>
              </a:spcAft>
              <a:buSzPts val="1900"/>
              <a:buFont typeface="Avenir"/>
              <a:buChar char="•"/>
            </a:pPr>
            <a:r>
              <a:rPr lang="en" sz="2100"/>
              <a:t>Functions were written to handle these special cases.</a:t>
            </a:r>
            <a:endParaRPr sz="900"/>
          </a:p>
          <a:p>
            <a:pPr indent="-298450" lvl="0" marL="304800" rtl="0" algn="l">
              <a:lnSpc>
                <a:spcPct val="90000"/>
              </a:lnSpc>
              <a:spcBef>
                <a:spcPts val="2700"/>
              </a:spcBef>
              <a:spcAft>
                <a:spcPts val="0"/>
              </a:spcAft>
              <a:buSzPts val="1900"/>
              <a:buFont typeface="Avenir"/>
              <a:buChar char="•"/>
            </a:pPr>
            <a:r>
              <a:rPr lang="en" sz="2100"/>
              <a:t>(Show code)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6"/>
          <p:cNvSpPr txBox="1"/>
          <p:nvPr>
            <p:ph idx="2" type="body"/>
          </p:nvPr>
        </p:nvSpPr>
        <p:spPr>
          <a:xfrm>
            <a:off x="892969" y="709910"/>
            <a:ext cx="7358100" cy="3816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SzPts val="2300"/>
              <a:buFont typeface="Avenir"/>
              <a:buNone/>
            </a:pPr>
            <a:r>
              <a:rPr lang="en" sz="3100"/>
              <a:t>Gone with the wind….</a:t>
            </a:r>
            <a:endParaRPr sz="3100"/>
          </a:p>
        </p:txBody>
      </p:sp>
      <p:pic>
        <p:nvPicPr>
          <p:cNvPr descr="Image" id="165" name="Google Shape;165;p36"/>
          <p:cNvPicPr preferRelativeResize="0"/>
          <p:nvPr>
            <p:ph idx="3" type="pic"/>
          </p:nvPr>
        </p:nvPicPr>
        <p:blipFill rotWithShape="1">
          <a:blip r:embed="rId3">
            <a:alphaModFix/>
          </a:blip>
          <a:srcRect b="13615" l="0" r="1088" t="591"/>
          <a:stretch/>
        </p:blipFill>
        <p:spPr>
          <a:xfrm>
            <a:off x="0" y="1905372"/>
            <a:ext cx="9130500" cy="3234900"/>
          </a:xfrm>
          <a:prstGeom prst="rect">
            <a:avLst/>
          </a:prstGeom>
          <a:noFill/>
          <a:ln>
            <a:noFill/>
          </a:ln>
        </p:spPr>
      </p:pic>
      <p:sp>
        <p:nvSpPr>
          <p:cNvPr id="166" name="Google Shape;166;p36">
            <a:hlinkClick r:id="rId4"/>
          </p:cNvPr>
          <p:cNvSpPr txBox="1"/>
          <p:nvPr/>
        </p:nvSpPr>
        <p:spPr>
          <a:xfrm>
            <a:off x="2260020" y="2312890"/>
            <a:ext cx="3907800" cy="634500"/>
          </a:xfrm>
          <a:prstGeom prst="rect">
            <a:avLst/>
          </a:prstGeom>
          <a:noFill/>
          <a:ln>
            <a:noFill/>
          </a:ln>
        </p:spPr>
        <p:txBody>
          <a:bodyPr anchorCtr="0" anchor="t" bIns="58925" lIns="58925" spcFirstLastPara="1" rIns="58925" wrap="square" tIns="58925">
            <a:noAutofit/>
          </a:bodyPr>
          <a:lstStyle/>
          <a:p>
            <a:pPr indent="0" lvl="0" marL="0" rtl="0" algn="ctr">
              <a:spcBef>
                <a:spcPts val="0"/>
              </a:spcBef>
              <a:spcAft>
                <a:spcPts val="0"/>
              </a:spcAft>
              <a:buNone/>
            </a:pPr>
            <a:r>
              <a:rPr b="1" lang="en" sz="4600"/>
              <a:t>Click here</a:t>
            </a:r>
            <a:endParaRPr b="1" sz="4600"/>
          </a:p>
        </p:txBody>
      </p:sp>
      <p:sp>
        <p:nvSpPr>
          <p:cNvPr id="167" name="Google Shape;167;p36"/>
          <p:cNvSpPr txBox="1"/>
          <p:nvPr/>
        </p:nvSpPr>
        <p:spPr>
          <a:xfrm>
            <a:off x="0" y="0"/>
            <a:ext cx="2109300" cy="1581900"/>
          </a:xfrm>
          <a:prstGeom prst="rect">
            <a:avLst/>
          </a:prstGeom>
          <a:noFill/>
          <a:ln>
            <a:noFill/>
          </a:ln>
        </p:spPr>
        <p:txBody>
          <a:bodyPr anchorCtr="0" anchor="ctr" bIns="58925" lIns="58925" spcFirstLastPara="1" rIns="58925" wrap="square" tIns="58925">
            <a:noAutofit/>
          </a:bodyPr>
          <a:lstStyle/>
          <a:p>
            <a:pPr indent="0" lvl="0" marL="0" rtl="0" algn="l">
              <a:spcBef>
                <a:spcPts val="0"/>
              </a:spcBef>
              <a:spcAft>
                <a:spcPts val="0"/>
              </a:spcAft>
              <a:buNone/>
            </a:pPr>
            <a:r>
              <a:rPr lang="en" sz="900"/>
              <a:t>http://127.0.0.1:5000/</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7"/>
          <p:cNvSpPr txBox="1"/>
          <p:nvPr>
            <p:ph type="title"/>
          </p:nvPr>
        </p:nvSpPr>
        <p:spPr>
          <a:xfrm>
            <a:off x="464344" y="321469"/>
            <a:ext cx="8215313" cy="750094"/>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FFFFFF"/>
              </a:buClr>
              <a:buSzPts val="2900"/>
              <a:buFont typeface="Avenir"/>
              <a:buNone/>
            </a:pPr>
            <a:r>
              <a:rPr lang="en" sz="900"/>
              <a:t>ADDITIONAL REFERENCES</a:t>
            </a:r>
            <a:endParaRPr sz="900"/>
          </a:p>
        </p:txBody>
      </p:sp>
      <p:sp>
        <p:nvSpPr>
          <p:cNvPr id="173" name="Google Shape;173;p37"/>
          <p:cNvSpPr txBox="1"/>
          <p:nvPr>
            <p:ph idx="1" type="body"/>
          </p:nvPr>
        </p:nvSpPr>
        <p:spPr>
          <a:xfrm>
            <a:off x="464344" y="1064865"/>
            <a:ext cx="8215313" cy="3542853"/>
          </a:xfrm>
          <a:prstGeom prst="rect">
            <a:avLst/>
          </a:prstGeom>
          <a:noFill/>
          <a:ln>
            <a:noFill/>
          </a:ln>
        </p:spPr>
        <p:txBody>
          <a:bodyPr anchorCtr="0" anchor="ctr" bIns="32750" lIns="32750" spcFirstLastPara="1" rIns="32750" wrap="square" tIns="32750">
            <a:noAutofit/>
          </a:bodyPr>
          <a:lstStyle/>
          <a:p>
            <a:pPr indent="-311150" lvl="0" marL="304800" rtl="0" algn="l">
              <a:lnSpc>
                <a:spcPct val="90000"/>
              </a:lnSpc>
              <a:spcBef>
                <a:spcPts val="0"/>
              </a:spcBef>
              <a:spcAft>
                <a:spcPts val="0"/>
              </a:spcAft>
              <a:buSzPts val="2100"/>
              <a:buFont typeface="Avenir"/>
              <a:buChar char="•"/>
            </a:pPr>
            <a:r>
              <a:rPr lang="en" sz="900"/>
              <a:t>This article talks about the new tornado alleys (Dixie, Hoosier, Carolina).  Also states that the reason that the scientists are saying the original ally (called Tornado Alley) is no longer the most significant is because others (mainly Dixie) are seeing more damage/injuries/deaths than in Tornado Alley. https://www.bloomberg.com/graphics/2017-dixie-alley-storms/</a:t>
            </a:r>
            <a:endParaRPr sz="900"/>
          </a:p>
          <a:p>
            <a:pPr indent="-311150" lvl="0" marL="304800" rtl="0" algn="l">
              <a:lnSpc>
                <a:spcPct val="90000"/>
              </a:lnSpc>
              <a:spcBef>
                <a:spcPts val="2700"/>
              </a:spcBef>
              <a:spcAft>
                <a:spcPts val="0"/>
              </a:spcAft>
              <a:buSzPts val="2100"/>
              <a:buFont typeface="Avenir"/>
              <a:buChar char="•"/>
            </a:pPr>
            <a:r>
              <a:rPr lang="en" sz="900"/>
              <a:t>Near record tornados in 1982: https://journals.ametsoc.org/doi/pdf/10.1175/1520-0493%281983%29111%3C1665%3ATANRY%3E2.0.CO%3B2</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