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C0FF5-717C-44F6-8662-5393FBE77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4EFE10-585C-40A6-A9FD-F67F56176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1DC4B5-3AE9-49D9-BCAC-C1D19ECC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508B-4FAB-4D66-9CF8-8CF947CC0F5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53ADCA-60AB-4B34-8667-9ECDBF14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060A2-3D52-4D13-9E09-708ECAC6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08D7-13BA-46CE-A804-A61C0A85A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17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6A137-52C5-4F29-89BA-3A4A1ADD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EE1A4B-A984-4266-AFC6-2F11E801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77519-15D7-4B55-8671-E479ECB8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508B-4FAB-4D66-9CF8-8CF947CC0F5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AF6064-F10A-4B6F-BFF4-899D7BED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A3650F-66AD-40BB-AB84-409568EB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08D7-13BA-46CE-A804-A61C0A85A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4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0C86CA-5DEA-4EA2-B3E0-E911A469C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C15FFB-9015-4A90-AF44-4177D66CF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1E1215-5F30-4068-B55C-244ECE85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508B-4FAB-4D66-9CF8-8CF947CC0F5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90E9CC-CD96-46F4-B557-5C347F39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406C57-A1EB-400E-8025-E72BB267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08D7-13BA-46CE-A804-A61C0A85A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36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A7451-C836-4E73-8826-03DE0F24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6E313E-BDDC-4063-85C1-2872D385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75AAD1-FD91-4557-B870-674901CE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508B-4FAB-4D66-9CF8-8CF947CC0F5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ED674C-3FC6-4E70-8325-BD4E2548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76F7CA-F795-486E-BC8D-395301E2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08D7-13BA-46CE-A804-A61C0A85A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45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000D4-1646-4785-AF29-5A4839F9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E49F0A-D3A2-4EFD-86E7-C3679A173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503414-3048-441F-852F-792F9112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508B-4FAB-4D66-9CF8-8CF947CC0F5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252D05-4F27-4075-9EC0-E8532757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B97F15-D018-495D-91B2-45910F69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08D7-13BA-46CE-A804-A61C0A85A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7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BB7F5-D7B4-4888-AF20-9E2E2F12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BBAB6-46E2-49BA-8E3F-9F9B9D81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0097E1-E82E-47E1-A841-4E69A0F9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9AF146-8622-47BD-9035-DEFFF7BE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508B-4FAB-4D66-9CF8-8CF947CC0F5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F9410A-6F85-4FC5-A017-1121C707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7D862B-EE46-4B32-BF4F-65C37992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08D7-13BA-46CE-A804-A61C0A85A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70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98561-7477-4F60-B961-12130F78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62A5C3-E944-41BC-B3E7-DF95E9B9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0CFC39-13BA-4C70-91EA-56A0F4671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5268A1-A012-4491-BFFD-2B578C37B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611731-5F60-4A61-8933-8D4AB374D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4C7901-E7B3-4DB9-9B35-A52F37DC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508B-4FAB-4D66-9CF8-8CF947CC0F5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13B7FF-1DC6-40DB-B681-44D02DBF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AA4A31-B64C-4E42-8D41-2AD00034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08D7-13BA-46CE-A804-A61C0A85A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5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C99DF-3B7F-44FE-985F-A3C3836B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10D18C-D840-4E42-8553-E10928C0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508B-4FAB-4D66-9CF8-8CF947CC0F5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9F1746-E6B9-40E5-9D3E-8DDDA8DF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DDDF46-0CD9-42B7-8CB0-8025234C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08D7-13BA-46CE-A804-A61C0A85A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1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EEF8D6-0C10-4E88-BD6B-480EEC5B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508B-4FAB-4D66-9CF8-8CF947CC0F5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5BFA8C-B436-4416-9997-E35F2BDF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C42852-3813-4A39-9E60-4E5CB741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08D7-13BA-46CE-A804-A61C0A85A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2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9FA9A-50F5-49AB-A651-66846A91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F48991-320D-4582-B80B-A1A4977D6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DA45D0-AFEF-4DD9-9754-589760820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8427ED-ED22-4D61-A8B0-FA690879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508B-4FAB-4D66-9CF8-8CF947CC0F5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AAB540-9DE9-43C4-A31E-11C0A633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4E07E3-AB75-45D4-B309-12315EC2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08D7-13BA-46CE-A804-A61C0A85A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54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45678-3CE5-47EC-94DC-74828D28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345A30-EA9E-481E-88C7-86C57D739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79315F-516A-4386-AE7F-80EC7BE35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1A7404-FAA6-4D2E-90F4-30FA4082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508B-4FAB-4D66-9CF8-8CF947CC0F5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22C94E-6AC1-4D1D-9FC4-74CC673A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9A77CE-B968-4E8B-88CA-EFCBEA34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08D7-13BA-46CE-A804-A61C0A85A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6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C2530-F3BA-46E2-8BAC-B38AF331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5A5E47-9BD8-44BD-AEF7-2AF3A1FC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CE9FA9-600B-4459-AE66-D94F10448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B508B-4FAB-4D66-9CF8-8CF947CC0F5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0BB9C5-B29E-4293-8BD3-27AEFCA92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441F3B-2E47-4A44-AF34-45270C4A8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08D7-13BA-46CE-A804-A61C0A85A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24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7CA0D-F4E4-48BF-8850-27C0CD9D9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Содержимое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C586FA-03DD-4C6A-A9E1-C709168E3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381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Содержимое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Содержимое</dc:title>
  <dc:creator>Смолянинов Дмитрий Андреевич</dc:creator>
  <cp:lastModifiedBy>Смолянинов Дмитрий Андреевич</cp:lastModifiedBy>
  <cp:revision>1</cp:revision>
  <dcterms:created xsi:type="dcterms:W3CDTF">2023-01-16T04:39:00Z</dcterms:created>
  <dcterms:modified xsi:type="dcterms:W3CDTF">2023-01-16T04:39:20Z</dcterms:modified>
</cp:coreProperties>
</file>