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80" r:id="rId7"/>
    <p:sldId id="268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79" r:id="rId22"/>
    <p:sldId id="262" r:id="rId23"/>
    <p:sldId id="26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7844E-B980-624F-A521-71EE8C9E6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Deliver</a:t>
            </a:r>
            <a:r>
              <a:rPr lang="en-US" dirty="0" err="1">
                <a:solidFill>
                  <a:srgbClr val="FF0000"/>
                </a:solidFill>
              </a:rPr>
              <a:t>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A6E37D-C18D-CD40-BB76-A7DE6F7CA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David, </a:t>
            </a:r>
            <a:r>
              <a:rPr lang="en-US" dirty="0" err="1"/>
              <a:t>Erkhbold</a:t>
            </a:r>
            <a:r>
              <a:rPr lang="en-US" dirty="0"/>
              <a:t>, Mohamed</a:t>
            </a:r>
            <a:r>
              <a:rPr lang="en-US"/>
              <a:t>, Syed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51EA3-E29A-BF4A-8941-3C69423D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2B5ACB5-59C3-0945-B5BD-2FE531F91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007" y="1428750"/>
            <a:ext cx="6024385" cy="4966669"/>
          </a:xfrm>
        </p:spPr>
      </p:pic>
    </p:spTree>
    <p:extLst>
      <p:ext uri="{BB962C8B-B14F-4D97-AF65-F5344CB8AC3E}">
        <p14:creationId xmlns:p14="http://schemas.microsoft.com/office/powerpoint/2010/main" val="312271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D34FD-5034-5042-ABD8-CC9BFF9A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8453E62-9A58-B940-9419-11EDF258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304" y="1572309"/>
            <a:ext cx="4481792" cy="4684557"/>
          </a:xfrm>
        </p:spPr>
      </p:pic>
    </p:spTree>
    <p:extLst>
      <p:ext uri="{BB962C8B-B14F-4D97-AF65-F5344CB8AC3E}">
        <p14:creationId xmlns:p14="http://schemas.microsoft.com/office/powerpoint/2010/main" val="114469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6CEC4-8852-AD44-9C67-4BB2A563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Customer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F07BE78-BE20-9A40-85A1-458F3CFD3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171699"/>
            <a:ext cx="10965376" cy="3399367"/>
          </a:xfrm>
        </p:spPr>
      </p:pic>
    </p:spTree>
    <p:extLst>
      <p:ext uri="{BB962C8B-B14F-4D97-AF65-F5344CB8AC3E}">
        <p14:creationId xmlns:p14="http://schemas.microsoft.com/office/powerpoint/2010/main" val="64644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1C87D-DC57-4B41-BDC1-A5BF6347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– Shipping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5E0BC25-98AD-614A-AD68-28672BFF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6" y="1428750"/>
            <a:ext cx="9601200" cy="5120045"/>
          </a:xfrm>
        </p:spPr>
      </p:pic>
    </p:spTree>
    <p:extLst>
      <p:ext uri="{BB962C8B-B14F-4D97-AF65-F5344CB8AC3E}">
        <p14:creationId xmlns:p14="http://schemas.microsoft.com/office/powerpoint/2010/main" val="26965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269509-7EF9-0545-8BA5-CDC1008B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Diagram – Checkpoint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9329309-368A-9E4C-90E0-D78985D2B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62" y="2171700"/>
            <a:ext cx="10778149" cy="3146540"/>
          </a:xfrm>
        </p:spPr>
      </p:pic>
    </p:spTree>
    <p:extLst>
      <p:ext uri="{BB962C8B-B14F-4D97-AF65-F5344CB8AC3E}">
        <p14:creationId xmlns:p14="http://schemas.microsoft.com/office/powerpoint/2010/main" val="294133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C985D-D00B-1248-92D6-1D277B52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Payment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126356D-5181-EB4C-9B2A-D6889BF9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2171700"/>
            <a:ext cx="10447260" cy="2670839"/>
          </a:xfrm>
        </p:spPr>
      </p:pic>
    </p:spTree>
    <p:extLst>
      <p:ext uri="{BB962C8B-B14F-4D97-AF65-F5344CB8AC3E}">
        <p14:creationId xmlns:p14="http://schemas.microsoft.com/office/powerpoint/2010/main" val="25659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3E4C0-DC43-EF44-A2A2-19CB72A7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– Add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07D5337-02D8-024A-8449-35EE2F259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930400"/>
            <a:ext cx="10103483" cy="3962400"/>
          </a:xfrm>
        </p:spPr>
      </p:pic>
    </p:spTree>
    <p:extLst>
      <p:ext uri="{BB962C8B-B14F-4D97-AF65-F5344CB8AC3E}">
        <p14:creationId xmlns:p14="http://schemas.microsoft.com/office/powerpoint/2010/main" val="190059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5EC3B-9517-7448-B3C7-1D62511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– Create Shipping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EB70A14-8104-1244-B52C-B902541DC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131" y="1693334"/>
            <a:ext cx="9458077" cy="4504266"/>
          </a:xfrm>
        </p:spPr>
      </p:pic>
    </p:spTree>
    <p:extLst>
      <p:ext uri="{BB962C8B-B14F-4D97-AF65-F5344CB8AC3E}">
        <p14:creationId xmlns:p14="http://schemas.microsoft.com/office/powerpoint/2010/main" val="212565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555429-F2B4-1242-9A85-2817C7BD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Sequence Diagram – Tracking Notification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809489-B55F-B140-B911-E1BF4B7E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428750"/>
            <a:ext cx="9398000" cy="4904220"/>
          </a:xfrm>
        </p:spPr>
      </p:pic>
    </p:spTree>
    <p:extLst>
      <p:ext uri="{BB962C8B-B14F-4D97-AF65-F5344CB8AC3E}">
        <p14:creationId xmlns:p14="http://schemas.microsoft.com/office/powerpoint/2010/main" val="386107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B15BCC-CCDA-D54A-BFDD-E681C586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-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B99F882-17CF-4444-90C5-09EF0B4C6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328" y="2286000"/>
            <a:ext cx="6097743" cy="3581400"/>
          </a:xfrm>
        </p:spPr>
      </p:pic>
    </p:spTree>
    <p:extLst>
      <p:ext uri="{BB962C8B-B14F-4D97-AF65-F5344CB8AC3E}">
        <p14:creationId xmlns:p14="http://schemas.microsoft.com/office/powerpoint/2010/main" val="16701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35B9-3728-1B4D-A837-C9CC6649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7B8349-77E5-A64E-AFDA-3DBD07F7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 packages nationwide</a:t>
            </a:r>
          </a:p>
          <a:p>
            <a:r>
              <a:rPr lang="en-US" dirty="0"/>
              <a:t>Deliver status information for packages</a:t>
            </a:r>
          </a:p>
          <a:p>
            <a:r>
              <a:rPr lang="en-US" dirty="0"/>
              <a:t>Safe system to easy monitor the packages</a:t>
            </a:r>
          </a:p>
          <a:p>
            <a:r>
              <a:rPr lang="en-US" dirty="0"/>
              <a:t>Create the shipment without creating user accounts</a:t>
            </a:r>
          </a:p>
          <a:p>
            <a:r>
              <a:rPr lang="en-US" dirty="0"/>
              <a:t>Track of the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1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DE3BB-C2B5-2043-8D5B-2B1351AA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EB759F-94DC-4D4E-837C-4AE19F06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358" y="1428750"/>
            <a:ext cx="4867684" cy="4597624"/>
          </a:xfrm>
        </p:spPr>
      </p:pic>
    </p:spTree>
    <p:extLst>
      <p:ext uri="{BB962C8B-B14F-4D97-AF65-F5344CB8AC3E}">
        <p14:creationId xmlns:p14="http://schemas.microsoft.com/office/powerpoint/2010/main" val="169793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25929-80C5-E34E-8967-00F9BE2D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Based Event Driven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4501678-EBBC-5E4A-BEE6-FBA400F4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341" y="1428750"/>
            <a:ext cx="9047718" cy="4911331"/>
          </a:xfrm>
        </p:spPr>
      </p:pic>
    </p:spTree>
    <p:extLst>
      <p:ext uri="{BB962C8B-B14F-4D97-AF65-F5344CB8AC3E}">
        <p14:creationId xmlns:p14="http://schemas.microsoft.com/office/powerpoint/2010/main" val="119228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D6364-2600-1B40-A48C-10C9A32A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71CDFA-A8C6-D54F-AB1B-A7122313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169"/>
            <a:ext cx="9601200" cy="4264231"/>
          </a:xfrm>
        </p:spPr>
        <p:txBody>
          <a:bodyPr/>
          <a:lstStyle/>
          <a:p>
            <a:r>
              <a:rPr lang="en-US" dirty="0"/>
              <a:t>Natural Disaster Recovery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Crash or Total Microservice Failure</a:t>
            </a:r>
          </a:p>
        </p:txBody>
      </p:sp>
    </p:spTree>
    <p:extLst>
      <p:ext uri="{BB962C8B-B14F-4D97-AF65-F5344CB8AC3E}">
        <p14:creationId xmlns:p14="http://schemas.microsoft.com/office/powerpoint/2010/main" val="172662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DDB1E-C762-444D-A05E-4A9A9A6F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49CB853-205F-4344-9A68-CD8583507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825" y="423332"/>
            <a:ext cx="2689713" cy="5992447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9C9816B-A551-7D44-B38F-1F455FEB5F82}"/>
              </a:ext>
            </a:extLst>
          </p:cNvPr>
          <p:cNvSpPr txBox="1">
            <a:spLocks/>
          </p:cNvSpPr>
          <p:nvPr/>
        </p:nvSpPr>
        <p:spPr>
          <a:xfrm>
            <a:off x="1371600" y="1603170"/>
            <a:ext cx="4826000" cy="415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Agile methodology oriented</a:t>
            </a:r>
          </a:p>
          <a:p>
            <a:r>
              <a:rPr lang="en-US" dirty="0"/>
              <a:t>5 Sprints</a:t>
            </a:r>
          </a:p>
          <a:p>
            <a:r>
              <a:rPr lang="en-US" dirty="0"/>
              <a:t>Each sprint 2 weeks</a:t>
            </a:r>
          </a:p>
          <a:p>
            <a:r>
              <a:rPr lang="en-US" dirty="0"/>
              <a:t>First beta release 2.5 months</a:t>
            </a:r>
          </a:p>
        </p:txBody>
      </p:sp>
    </p:spTree>
    <p:extLst>
      <p:ext uri="{BB962C8B-B14F-4D97-AF65-F5344CB8AC3E}">
        <p14:creationId xmlns:p14="http://schemas.microsoft.com/office/powerpoint/2010/main" val="59296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the parts of knowledge with the wholeness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9601200" cy="17064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architecture solves the problem in simplest way, but covers all the main aspects of problem domain.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4365938"/>
            <a:ext cx="9601589" cy="1501462"/>
          </a:xfrm>
        </p:spPr>
        <p:txBody>
          <a:bodyPr>
            <a:normAutofit/>
          </a:bodyPr>
          <a:lstStyle/>
          <a:p>
            <a:r>
              <a:rPr lang="en-US" sz="3200" dirty="0"/>
              <a:t>Transcendental consciousness is a field of complete simplicity and all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79837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4F282A-2337-1F4C-AD29-84E763B5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/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82D4F-28E3-7B41-80C3-264F8EB2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Nationwide shipping service</a:t>
            </a:r>
          </a:p>
          <a:p>
            <a:r>
              <a:rPr lang="en-US" dirty="0"/>
              <a:t>Create shipping order without creating user accounts</a:t>
            </a:r>
          </a:p>
          <a:p>
            <a:r>
              <a:rPr lang="en-US" dirty="0"/>
              <a:t>Track packages through the shipping process</a:t>
            </a:r>
          </a:p>
          <a:p>
            <a:r>
              <a:rPr lang="en-US" dirty="0"/>
              <a:t>Deliver packages</a:t>
            </a:r>
          </a:p>
          <a:p>
            <a:r>
              <a:rPr lang="en-US" dirty="0"/>
              <a:t>Inform the customer of current status of the package</a:t>
            </a:r>
          </a:p>
        </p:txBody>
      </p:sp>
    </p:spTree>
    <p:extLst>
      <p:ext uri="{BB962C8B-B14F-4D97-AF65-F5344CB8AC3E}">
        <p14:creationId xmlns:p14="http://schemas.microsoft.com/office/powerpoint/2010/main" val="9203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525676-46EE-AF42-B99A-40236E3B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254301-D887-E247-B7CA-31A20C8C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Flexibility: easy to add new functionalities</a:t>
            </a:r>
          </a:p>
          <a:p>
            <a:r>
              <a:rPr lang="en-US" dirty="0"/>
              <a:t>Maintainability: easy to maintain existing small components</a:t>
            </a:r>
          </a:p>
          <a:p>
            <a:r>
              <a:rPr lang="en-US" dirty="0"/>
              <a:t>Microservices Architecture: Using small services to provide a easy to change / upgrade system</a:t>
            </a:r>
          </a:p>
          <a:p>
            <a:r>
              <a:rPr lang="en-US" dirty="0"/>
              <a:t>Event Driven Architecture: Microservices communicate through events creating a responsive application</a:t>
            </a:r>
          </a:p>
          <a:p>
            <a:r>
              <a:rPr lang="en-US" dirty="0"/>
              <a:t>Stream Based Architecture: By using the power of Kafka to support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39797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9FA6E-6FC7-7943-B052-03021467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Qualities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FB779D-DA8B-4C46-A7C4-CDE40917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166"/>
            <a:ext cx="9601200" cy="49282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Usability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Reusability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17010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CF520-1B47-BF47-9320-1F408D86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D203F-E12D-6A4F-A859-CB580F8B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Licensing Issues</a:t>
            </a:r>
          </a:p>
          <a:p>
            <a:r>
              <a:rPr lang="en-US" dirty="0"/>
              <a:t>Technological Policies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External Regulations</a:t>
            </a:r>
          </a:p>
          <a:p>
            <a:r>
              <a:rPr lang="en-US" dirty="0"/>
              <a:t>Third Party Support</a:t>
            </a:r>
          </a:p>
          <a:p>
            <a:r>
              <a:rPr lang="en-US" dirty="0"/>
              <a:t>Organization Policies</a:t>
            </a:r>
          </a:p>
        </p:txBody>
      </p:sp>
    </p:spTree>
    <p:extLst>
      <p:ext uri="{BB962C8B-B14F-4D97-AF65-F5344CB8AC3E}">
        <p14:creationId xmlns:p14="http://schemas.microsoft.com/office/powerpoint/2010/main" val="186427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C8BF06-684A-5A45-85C5-11BC7D8C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465347"/>
            <a:ext cx="8361229" cy="2098226"/>
          </a:xfrm>
        </p:spPr>
        <p:txBody>
          <a:bodyPr/>
          <a:lstStyle/>
          <a:p>
            <a:r>
              <a:rPr lang="en-US" sz="6000" dirty="0"/>
              <a:t>System </a:t>
            </a:r>
            <a:br>
              <a:rPr lang="en-US" sz="6000" dirty="0"/>
            </a:br>
            <a:r>
              <a:rPr lang="en-US" sz="6000" dirty="0"/>
              <a:t>architecture</a:t>
            </a:r>
            <a:br>
              <a:rPr lang="en-US" sz="6000" dirty="0"/>
            </a:br>
            <a:r>
              <a:rPr lang="en-US" sz="6000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1FE78F-57F2-4E42-AC25-A7ECC186C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73BC2-73AD-5144-B585-0D5C97B9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6226E9C-BA04-3E42-87D4-3856D100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613" y="1642534"/>
            <a:ext cx="7993173" cy="4258733"/>
          </a:xfrm>
        </p:spPr>
      </p:pic>
    </p:spTree>
    <p:extLst>
      <p:ext uri="{BB962C8B-B14F-4D97-AF65-F5344CB8AC3E}">
        <p14:creationId xmlns:p14="http://schemas.microsoft.com/office/powerpoint/2010/main" val="55898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93756-989A-2F47-9947-2D31FA49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7F9B8A8-1B3B-ED4D-9B3B-724AC0D9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798" y="1660802"/>
            <a:ext cx="5516803" cy="4477532"/>
          </a:xfrm>
        </p:spPr>
      </p:pic>
    </p:spTree>
    <p:extLst>
      <p:ext uri="{BB962C8B-B14F-4D97-AF65-F5344CB8AC3E}">
        <p14:creationId xmlns:p14="http://schemas.microsoft.com/office/powerpoint/2010/main" val="2516607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281</TotalTime>
  <Words>282</Words>
  <Application>Microsoft Office PowerPoint</Application>
  <PresentationFormat>Widescreen</PresentationFormat>
  <Paragraphs>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Franklin Gothic Book</vt:lpstr>
      <vt:lpstr>Crop</vt:lpstr>
      <vt:lpstr>Deliverex</vt:lpstr>
      <vt:lpstr>Business Problem</vt:lpstr>
      <vt:lpstr>Goals / Requirements</vt:lpstr>
      <vt:lpstr>Characteristics of the System</vt:lpstr>
      <vt:lpstr>Non-functional Qualities of the System</vt:lpstr>
      <vt:lpstr>Business Requirements</vt:lpstr>
      <vt:lpstr>System  architecture design</vt:lpstr>
      <vt:lpstr>Use Case Diagram</vt:lpstr>
      <vt:lpstr>Context Diagram</vt:lpstr>
      <vt:lpstr>Container Diagram </vt:lpstr>
      <vt:lpstr>Component Diagram</vt:lpstr>
      <vt:lpstr>Class Diagram – Customer Component</vt:lpstr>
      <vt:lpstr>Class Diagram – Shipping Component</vt:lpstr>
      <vt:lpstr>Class Diagram – Checkpoint Component</vt:lpstr>
      <vt:lpstr>Class Diagram - Payment Component</vt:lpstr>
      <vt:lpstr>Sequence Diagram – Add Customer</vt:lpstr>
      <vt:lpstr>Sequence Diagram – Create Shipping</vt:lpstr>
      <vt:lpstr>Sequence Diagram – Tracking Notification</vt:lpstr>
      <vt:lpstr>Sequence Diagram - Payment</vt:lpstr>
      <vt:lpstr>Overview</vt:lpstr>
      <vt:lpstr>Stream Based Event Driven Architecture</vt:lpstr>
      <vt:lpstr>Architectural Risks</vt:lpstr>
      <vt:lpstr>Roadmap</vt:lpstr>
      <vt:lpstr>Connecting the parts of knowledge with the wholeness of knowledge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Deliverex</dc:title>
  <dc:creator>David Borges Linhares</dc:creator>
  <cp:lastModifiedBy>erkhbold29@gmail.com</cp:lastModifiedBy>
  <cp:revision>47</cp:revision>
  <dcterms:created xsi:type="dcterms:W3CDTF">2018-07-17T03:26:24Z</dcterms:created>
  <dcterms:modified xsi:type="dcterms:W3CDTF">2018-07-17T22:37:53Z</dcterms:modified>
</cp:coreProperties>
</file>