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3" r:id="rId5"/>
    <p:sldId id="258" r:id="rId6"/>
    <p:sldId id="261" r:id="rId7"/>
    <p:sldId id="260" r:id="rId8"/>
    <p:sldId id="259" r:id="rId9"/>
    <p:sldId id="257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F984-A5EF-9D41-80EC-C17D34C0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A3D47-D1B4-C746-BFD5-BF3BC8711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4265-92C2-1543-B29D-E3E577F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31C4-3B64-3C44-A00B-1CDB9210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0A36-7D15-854A-AB15-F34B01F0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45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C3E2-1339-DE49-A643-723CC586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9232-85C1-1C44-A717-EC253A153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76BE-DB15-354B-9343-0F92F25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E1F8-776C-E14F-A3D9-7B7837A7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2042-9A36-AB4D-AA1D-ECAF9A33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585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5074A-3EE9-AC4E-AAAD-4E9400BAC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5B2E-0AB0-1D45-9FE6-F058FC60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013B-DBE2-5740-876D-CF2950D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3E687-50E9-8A48-ADCD-695B8F46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FF4C-4722-864E-AE45-307D0050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57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829C-C868-6544-8063-F3FC3421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95EE-3BC4-5E46-AA03-8432D833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3BC7-3A34-CF48-A093-708556EB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0789-B75F-CC47-9A8A-92EEDC51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E590-CB8F-BC44-BA7C-8C0978AE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47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7358-E7DB-1646-B81C-BCD9820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C10A-B957-1443-B3F8-7D3BFBDA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4270-7788-014D-B7FB-5AD2F1D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978F-15AA-C84C-9294-0FB1ECCE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D7ED-8446-924E-AF5C-5C58FE2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363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09F-999E-3243-BCB2-73545E56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F815-6898-C043-8549-83AF8C11C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6170-0F7E-C54C-9903-0A2161B8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82FD-DE50-7647-BE0C-9A53029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FC690-B9DB-C54D-9274-DEAEB88D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FBEFC-437D-574F-8AAB-6C93E431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262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C287-965E-8048-BBCC-8B8CD198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A51A-1A47-FE4C-A7AC-6421D8AC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6AC9F-507B-6A43-B745-0923B3A1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17A44-8ABD-914D-A389-981595876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3E70-456D-B94B-BC87-A1474863B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EE605-11BB-7948-96C0-9AAE1817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A81F9-1F2A-8243-8050-6E279CDD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2E139-72F7-844E-973D-B0FED8A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18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149C-984F-624C-B6A5-1C6A130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4CB03-6AFD-004D-9CF5-E3A45833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DC7F-E6A3-9C47-8B0D-FAF3253B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0F82-2240-B440-B7A8-41F66F4C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F156E-7D21-0846-933C-5F49EF22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785A7-5AE5-BF44-8977-9AA757C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47449-481E-274E-B10B-4AD932E1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39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1346-BE8D-CA41-8853-AF7D7176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39C0-C3F8-3142-99E8-E0288E6B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94BF-3445-7D46-9356-42D5CA12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D7B6C-A3EE-8A44-9DE3-228CE9E6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3623C-F0F2-CF47-B576-91D131BA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0D5F-A087-B94F-A2EA-4FBB7300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81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9BEC-EA4F-3846-B3CD-33320A33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A0716-3CA3-9141-AB11-A4B7B010E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1A206-373F-014B-8555-CE2D34EA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7A002-CEE7-9F45-879D-532E9BDC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6200-E692-4C42-9E43-93003B6B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655A-ECEF-B446-854A-53A2D1FC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821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32C88-9B5E-1D4A-8228-F9CA3BBC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66FC-1840-A145-9580-A9209E94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C29E-6176-C948-B330-78AEE9085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A246-9E54-884D-B995-E1EA762E5CD3}" type="datetimeFigureOut">
              <a:rPr lang="en-CN" smtClean="0"/>
              <a:t>2021/8/18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48EF-3969-A049-B85F-EF8F9DD77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CE11-3F49-0B4E-84F6-6E6056546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FD11-5A37-3844-89E0-51657238C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820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169D-61BC-5746-B51E-0DEBE517D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IOMMU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361B-2D6A-5D4F-A868-1377626BF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Siqi Zhao</a:t>
            </a:r>
          </a:p>
        </p:txBody>
      </p:sp>
    </p:spTree>
    <p:extLst>
      <p:ext uri="{BB962C8B-B14F-4D97-AF65-F5344CB8AC3E}">
        <p14:creationId xmlns:p14="http://schemas.microsoft.com/office/powerpoint/2010/main" val="363481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4B68B-5AD7-1A4B-B688-3D46FBC3371B}"/>
              </a:ext>
            </a:extLst>
          </p:cNvPr>
          <p:cNvSpPr/>
          <p:nvPr/>
        </p:nvSpPr>
        <p:spPr>
          <a:xfrm>
            <a:off x="4780157" y="317809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ysClr val="windowText" lastClr="000000"/>
                </a:solidFill>
              </a:rPr>
              <a:t>IOMMU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97DA7-9E28-2B42-8074-6E1C12EFC097}"/>
              </a:ext>
            </a:extLst>
          </p:cNvPr>
          <p:cNvSpPr/>
          <p:nvPr/>
        </p:nvSpPr>
        <p:spPr>
          <a:xfrm>
            <a:off x="2449551" y="1708925"/>
            <a:ext cx="1129990" cy="3863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System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Interconnect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A70F1-7848-DD4E-A4E9-A7C3108A39BC}"/>
              </a:ext>
            </a:extLst>
          </p:cNvPr>
          <p:cNvSpPr/>
          <p:nvPr/>
        </p:nvSpPr>
        <p:spPr>
          <a:xfrm>
            <a:off x="6895173" y="318367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Bus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Controller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A163-674B-C84C-9761-07A6A6A7C6EA}"/>
              </a:ext>
            </a:extLst>
          </p:cNvPr>
          <p:cNvSpPr/>
          <p:nvPr/>
        </p:nvSpPr>
        <p:spPr>
          <a:xfrm>
            <a:off x="9121700" y="170892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Device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26A82-F494-E546-9616-1E2CB6AA753C}"/>
              </a:ext>
            </a:extLst>
          </p:cNvPr>
          <p:cNvSpPr/>
          <p:nvPr/>
        </p:nvSpPr>
        <p:spPr>
          <a:xfrm>
            <a:off x="9121700" y="318367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Device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EE113-7623-D142-AE6B-E570790C8794}"/>
              </a:ext>
            </a:extLst>
          </p:cNvPr>
          <p:cNvSpPr/>
          <p:nvPr/>
        </p:nvSpPr>
        <p:spPr>
          <a:xfrm>
            <a:off x="9121700" y="46584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Device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D35D4C4-D4EC-A74D-9320-52600ABD36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809573" y="2166125"/>
            <a:ext cx="1312127" cy="1474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BC1C7F4-6959-E644-A522-7A45BEBF467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809573" y="3640873"/>
            <a:ext cx="131212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A990D29-C64A-874D-AF4F-E4C59906C65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809573" y="3640873"/>
            <a:ext cx="1312127" cy="1474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B830E-1693-5541-BF84-C27ED8EBCBA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694557" y="3635298"/>
            <a:ext cx="1200616" cy="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3489A0-FB30-194C-B3D8-B34B11FCF8F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579541" y="3635298"/>
            <a:ext cx="1200616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ACB1FD-EF5D-4641-8F54-D62FA487A062}"/>
              </a:ext>
            </a:extLst>
          </p:cNvPr>
          <p:cNvSpPr txBox="1"/>
          <p:nvPr/>
        </p:nvSpPr>
        <p:spPr>
          <a:xfrm>
            <a:off x="2520083" y="608856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Memory</a:t>
            </a:r>
            <a:endParaRPr lang="en-C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410157-5B36-AD46-B940-0A9E11A70F01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3014546" y="5572822"/>
            <a:ext cx="0" cy="51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B67DB-8B54-C540-8FC6-AFC0B63899C3}"/>
              </a:ext>
            </a:extLst>
          </p:cNvPr>
          <p:cNvSpPr/>
          <p:nvPr/>
        </p:nvSpPr>
        <p:spPr>
          <a:xfrm>
            <a:off x="7368505" y="2056509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read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next-level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table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entry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E87C961-9096-784E-AC9C-3B9F608E7BE2}"/>
              </a:ext>
            </a:extLst>
          </p:cNvPr>
          <p:cNvSpPr/>
          <p:nvPr/>
        </p:nvSpPr>
        <p:spPr>
          <a:xfrm>
            <a:off x="791738" y="1081668"/>
            <a:ext cx="1399478" cy="5798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global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CN" sz="1200" dirty="0">
                <a:solidFill>
                  <a:sysClr val="windowText" lastClr="000000"/>
                </a:solidFill>
              </a:rPr>
              <a:t>enable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d?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70513B-E811-7146-8355-C768D4BC0E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91216" y="1371600"/>
            <a:ext cx="183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EE607F-D723-F14E-88A4-40AA786011F5}"/>
              </a:ext>
            </a:extLst>
          </p:cNvPr>
          <p:cNvSpPr txBox="1"/>
          <p:nvPr/>
        </p:nvSpPr>
        <p:spPr>
          <a:xfrm>
            <a:off x="2896682" y="109460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6DD15-9614-1545-98C4-2E8F7047849A}"/>
              </a:ext>
            </a:extLst>
          </p:cNvPr>
          <p:cNvSpPr/>
          <p:nvPr/>
        </p:nvSpPr>
        <p:spPr>
          <a:xfrm>
            <a:off x="3548304" y="1060760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forward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untranslated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address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889541-FAAA-6B4A-A125-9282314D312E}"/>
              </a:ext>
            </a:extLst>
          </p:cNvPr>
          <p:cNvCxnSpPr>
            <a:cxnSpLocks/>
            <a:stCxn id="4" idx="2"/>
            <a:endCxn id="117" idx="0"/>
          </p:cNvCxnSpPr>
          <p:nvPr/>
        </p:nvCxnSpPr>
        <p:spPr>
          <a:xfrm>
            <a:off x="1491477" y="1661532"/>
            <a:ext cx="1488" cy="5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F4B5D5-279C-744B-BCB0-62AE2B21B62A}"/>
              </a:ext>
            </a:extLst>
          </p:cNvPr>
          <p:cNvSpPr txBox="1"/>
          <p:nvPr/>
        </p:nvSpPr>
        <p:spPr>
          <a:xfrm>
            <a:off x="1589353" y="177951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en-C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AB23E-F9DA-2848-93BE-3E593BD2E4ED}"/>
              </a:ext>
            </a:extLst>
          </p:cNvPr>
          <p:cNvCxnSpPr>
            <a:endCxn id="4" idx="0"/>
          </p:cNvCxnSpPr>
          <p:nvPr/>
        </p:nvCxnSpPr>
        <p:spPr>
          <a:xfrm>
            <a:off x="1491477" y="546410"/>
            <a:ext cx="0" cy="5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DA1060-0C34-1A4D-9783-0F751358EE8D}"/>
              </a:ext>
            </a:extLst>
          </p:cNvPr>
          <p:cNvSpPr txBox="1"/>
          <p:nvPr/>
        </p:nvSpPr>
        <p:spPr>
          <a:xfrm>
            <a:off x="1589353" y="634168"/>
            <a:ext cx="2049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</a:t>
            </a:r>
            <a:r>
              <a:rPr lang="zh-CN" altLang="en-US" sz="1200" dirty="0"/>
              <a:t> </a:t>
            </a:r>
            <a:r>
              <a:rPr lang="en-US" altLang="zh-CN" sz="1200" dirty="0"/>
              <a:t>request</a:t>
            </a:r>
            <a:r>
              <a:rPr lang="zh-CN" altLang="en-US" sz="1200" dirty="0"/>
              <a:t> </a:t>
            </a:r>
            <a:r>
              <a:rPr lang="en-US" altLang="zh-CN" sz="1200" dirty="0"/>
              <a:t>(ID,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addr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length)</a:t>
            </a:r>
            <a:endParaRPr lang="en-CN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8FAE6E3-36C1-F243-A308-052FD9CB5CDF}"/>
              </a:ext>
            </a:extLst>
          </p:cNvPr>
          <p:cNvSpPr/>
          <p:nvPr/>
        </p:nvSpPr>
        <p:spPr>
          <a:xfrm>
            <a:off x="802441" y="4142871"/>
            <a:ext cx="1399478" cy="5798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device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 </a:t>
            </a:r>
            <a:r>
              <a:rPr lang="en-CN" sz="1200" dirty="0">
                <a:solidFill>
                  <a:sysClr val="windowText" lastClr="000000"/>
                </a:solidFill>
              </a:rPr>
              <a:t>enable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d?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8549BF2-1E1B-AE40-B299-B556E76446B3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V="1">
            <a:off x="2201919" y="1371600"/>
            <a:ext cx="2539562" cy="3061203"/>
          </a:xfrm>
          <a:prstGeom prst="bentConnector3">
            <a:avLst>
              <a:gd name="adj1" fmla="val 109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78700B-3935-BA46-8087-220DD37ABFB2}"/>
              </a:ext>
            </a:extLst>
          </p:cNvPr>
          <p:cNvSpPr txBox="1"/>
          <p:nvPr/>
        </p:nvSpPr>
        <p:spPr>
          <a:xfrm>
            <a:off x="1563692" y="271420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F63C20-4268-1A42-B455-D95EF0762BEB}"/>
              </a:ext>
            </a:extLst>
          </p:cNvPr>
          <p:cNvSpPr txBox="1"/>
          <p:nvPr/>
        </p:nvSpPr>
        <p:spPr>
          <a:xfrm>
            <a:off x="2556495" y="2141377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en-CN" dirty="0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80F29EA-9A78-AE46-BFB9-F66CBED10E29}"/>
              </a:ext>
            </a:extLst>
          </p:cNvPr>
          <p:cNvSpPr/>
          <p:nvPr/>
        </p:nvSpPr>
        <p:spPr>
          <a:xfrm>
            <a:off x="7265355" y="943168"/>
            <a:ext cx="1399478" cy="5798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ysClr val="windowText" lastClr="000000"/>
                </a:solidFill>
              </a:rPr>
              <a:t>Translation</a:t>
            </a:r>
            <a:r>
              <a:rPr lang="zh-CN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800" dirty="0">
                <a:solidFill>
                  <a:sysClr val="windowText" lastClr="000000"/>
                </a:solidFill>
              </a:rPr>
              <a:t>Table</a:t>
            </a:r>
            <a:r>
              <a:rPr lang="zh-CN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800" dirty="0">
                <a:solidFill>
                  <a:sysClr val="windowText" lastClr="000000"/>
                </a:solidFill>
              </a:rPr>
              <a:t>Root</a:t>
            </a:r>
            <a:r>
              <a:rPr lang="zh-CN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800" dirty="0">
                <a:solidFill>
                  <a:sysClr val="windowText" lastClr="000000"/>
                </a:solidFill>
              </a:rPr>
              <a:t>Valid?</a:t>
            </a:r>
            <a:endParaRPr lang="en-CN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84A538-4978-9942-938C-D0EEEFC30A96}"/>
              </a:ext>
            </a:extLst>
          </p:cNvPr>
          <p:cNvCxnSpPr>
            <a:cxnSpLocks/>
            <a:stCxn id="20" idx="2"/>
            <a:endCxn id="271" idx="0"/>
          </p:cNvCxnSpPr>
          <p:nvPr/>
        </p:nvCxnSpPr>
        <p:spPr>
          <a:xfrm>
            <a:off x="1502180" y="4722735"/>
            <a:ext cx="0" cy="46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58FA2A-DD28-6B45-876A-D7EEA738C9ED}"/>
              </a:ext>
            </a:extLst>
          </p:cNvPr>
          <p:cNvSpPr/>
          <p:nvPr/>
        </p:nvSpPr>
        <p:spPr>
          <a:xfrm>
            <a:off x="6125342" y="5132567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suspend,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endParaRPr lang="en-US" altLang="zh-CN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raise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exception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to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CPU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925A8F-C610-484B-8C9B-001C4FA2BAC2}"/>
              </a:ext>
            </a:extLst>
          </p:cNvPr>
          <p:cNvSpPr txBox="1"/>
          <p:nvPr/>
        </p:nvSpPr>
        <p:spPr>
          <a:xfrm>
            <a:off x="6927764" y="127288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en-C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A8CFE7-5BE1-014F-AC93-FF13240CD1F7}"/>
              </a:ext>
            </a:extLst>
          </p:cNvPr>
          <p:cNvSpPr txBox="1"/>
          <p:nvPr/>
        </p:nvSpPr>
        <p:spPr>
          <a:xfrm>
            <a:off x="8018199" y="1609124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en-CN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7A01C5C7-22D4-494F-A9E7-A057C6A8F8E0}"/>
              </a:ext>
            </a:extLst>
          </p:cNvPr>
          <p:cNvSpPr/>
          <p:nvPr/>
        </p:nvSpPr>
        <p:spPr>
          <a:xfrm>
            <a:off x="7266900" y="4357304"/>
            <a:ext cx="1399478" cy="5798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Leaf?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A31912A6-A2FB-6743-B13B-D83D8B692A85}"/>
              </a:ext>
            </a:extLst>
          </p:cNvPr>
          <p:cNvSpPr/>
          <p:nvPr/>
        </p:nvSpPr>
        <p:spPr>
          <a:xfrm>
            <a:off x="7265354" y="3261851"/>
            <a:ext cx="1399478" cy="5798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valid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entry?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6407C-2264-8944-9A04-A660C1EF6CB5}"/>
              </a:ext>
            </a:extLst>
          </p:cNvPr>
          <p:cNvCxnSpPr>
            <a:stCxn id="3" idx="2"/>
            <a:endCxn id="40" idx="0"/>
          </p:cNvCxnSpPr>
          <p:nvPr/>
        </p:nvCxnSpPr>
        <p:spPr>
          <a:xfrm flipH="1">
            <a:off x="7965093" y="2678189"/>
            <a:ext cx="1" cy="58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95AC0C1-C47B-2E42-B397-318B9D41FCE8}"/>
              </a:ext>
            </a:extLst>
          </p:cNvPr>
          <p:cNvCxnSpPr>
            <a:cxnSpLocks/>
            <a:stCxn id="40" idx="1"/>
            <a:endCxn id="32" idx="0"/>
          </p:cNvCxnSpPr>
          <p:nvPr/>
        </p:nvCxnSpPr>
        <p:spPr>
          <a:xfrm rot="10800000" flipV="1">
            <a:off x="6721932" y="3551783"/>
            <a:ext cx="543423" cy="1580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32043A-B054-B840-8C62-6DDA79C27DCF}"/>
              </a:ext>
            </a:extLst>
          </p:cNvPr>
          <p:cNvSpPr txBox="1"/>
          <p:nvPr/>
        </p:nvSpPr>
        <p:spPr>
          <a:xfrm>
            <a:off x="6919527" y="2847725"/>
            <a:ext cx="2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en-C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F1B2BC-CB94-684A-B86E-5AD106A2D404}"/>
              </a:ext>
            </a:extLst>
          </p:cNvPr>
          <p:cNvSpPr txBox="1"/>
          <p:nvPr/>
        </p:nvSpPr>
        <p:spPr>
          <a:xfrm>
            <a:off x="8007884" y="527793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en-C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A61FBB-75BA-B841-9BD2-44B59FBA0219}"/>
              </a:ext>
            </a:extLst>
          </p:cNvPr>
          <p:cNvSpPr txBox="1"/>
          <p:nvPr/>
        </p:nvSpPr>
        <p:spPr>
          <a:xfrm>
            <a:off x="8651410" y="432176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en-CN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84EB08B-AEBE-9E48-88BD-F6C975C122D6}"/>
              </a:ext>
            </a:extLst>
          </p:cNvPr>
          <p:cNvCxnSpPr>
            <a:cxnSpLocks/>
            <a:stCxn id="39" idx="3"/>
            <a:endCxn id="3" idx="3"/>
          </p:cNvCxnSpPr>
          <p:nvPr/>
        </p:nvCxnSpPr>
        <p:spPr>
          <a:xfrm flipH="1" flipV="1">
            <a:off x="8561682" y="2367349"/>
            <a:ext cx="104696" cy="2279887"/>
          </a:xfrm>
          <a:prstGeom prst="bentConnector3">
            <a:avLst>
              <a:gd name="adj1" fmla="val -218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C618-411D-6F43-AEC9-13BCAE2565B8}"/>
              </a:ext>
            </a:extLst>
          </p:cNvPr>
          <p:cNvSpPr txBox="1"/>
          <p:nvPr/>
        </p:nvSpPr>
        <p:spPr>
          <a:xfrm>
            <a:off x="8018199" y="340468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en-CN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87BD186-DCE2-9341-AF79-7A226915A9DD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>
            <a:off x="7965093" y="3841715"/>
            <a:ext cx="1546" cy="51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F5E66A-7E5F-9943-9CFB-4518E1E1B192}"/>
              </a:ext>
            </a:extLst>
          </p:cNvPr>
          <p:cNvSpPr/>
          <p:nvPr/>
        </p:nvSpPr>
        <p:spPr>
          <a:xfrm>
            <a:off x="10138004" y="1064180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extract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physical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base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address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from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leaf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entry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D5FE468-A3A4-4447-94C2-15639E6992D0}"/>
              </a:ext>
            </a:extLst>
          </p:cNvPr>
          <p:cNvSpPr/>
          <p:nvPr/>
        </p:nvSpPr>
        <p:spPr>
          <a:xfrm>
            <a:off x="10138005" y="3110033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add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offset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to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base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address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7E47FBC-11A3-2D4E-80CE-90A5FD7332A7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10734593" y="1685860"/>
            <a:ext cx="1" cy="14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iamond 116">
            <a:extLst>
              <a:ext uri="{FF2B5EF4-FFF2-40B4-BE49-F238E27FC236}">
                <a16:creationId xmlns:a16="http://schemas.microsoft.com/office/drawing/2014/main" id="{53491C62-24DD-3349-9847-1FFF37B9548C}"/>
              </a:ext>
            </a:extLst>
          </p:cNvPr>
          <p:cNvSpPr/>
          <p:nvPr/>
        </p:nvSpPr>
        <p:spPr>
          <a:xfrm>
            <a:off x="793226" y="2163968"/>
            <a:ext cx="1399478" cy="5798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cross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bus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defined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boundary?</a:t>
            </a:r>
            <a:endParaRPr lang="en-CN" sz="1000" dirty="0">
              <a:solidFill>
                <a:sysClr val="windowText" lastClr="00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72EFCE-3F4C-0A43-94EB-79E495C272E1}"/>
              </a:ext>
            </a:extLst>
          </p:cNvPr>
          <p:cNvSpPr txBox="1"/>
          <p:nvPr/>
        </p:nvSpPr>
        <p:spPr>
          <a:xfrm>
            <a:off x="1540466" y="487126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en-CN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5EC8D-90CC-484D-BBEF-7177B21D7726}"/>
              </a:ext>
            </a:extLst>
          </p:cNvPr>
          <p:cNvSpPr txBox="1"/>
          <p:nvPr/>
        </p:nvSpPr>
        <p:spPr>
          <a:xfrm>
            <a:off x="2560170" y="407402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en-CN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C3DFD4-905C-C442-B522-EC86BD3F8585}"/>
              </a:ext>
            </a:extLst>
          </p:cNvPr>
          <p:cNvSpPr/>
          <p:nvPr/>
        </p:nvSpPr>
        <p:spPr>
          <a:xfrm>
            <a:off x="3528313" y="2137322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return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error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to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device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23B86F6-1E87-644A-8CD1-F4D42BEF2570}"/>
              </a:ext>
            </a:extLst>
          </p:cNvPr>
          <p:cNvCxnSpPr>
            <a:stCxn id="117" idx="3"/>
            <a:endCxn id="129" idx="1"/>
          </p:cNvCxnSpPr>
          <p:nvPr/>
        </p:nvCxnSpPr>
        <p:spPr>
          <a:xfrm flipV="1">
            <a:off x="2192704" y="2448162"/>
            <a:ext cx="1335609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6B5CC2D-A619-BB4B-B7D6-746A768F210D}"/>
              </a:ext>
            </a:extLst>
          </p:cNvPr>
          <p:cNvCxnSpPr>
            <a:cxnSpLocks/>
            <a:stCxn id="117" idx="2"/>
            <a:endCxn id="300" idx="0"/>
          </p:cNvCxnSpPr>
          <p:nvPr/>
        </p:nvCxnSpPr>
        <p:spPr>
          <a:xfrm>
            <a:off x="1492965" y="2743832"/>
            <a:ext cx="5928" cy="3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iamond 159">
            <a:extLst>
              <a:ext uri="{FF2B5EF4-FFF2-40B4-BE49-F238E27FC236}">
                <a16:creationId xmlns:a16="http://schemas.microsoft.com/office/drawing/2014/main" id="{1A670B60-1D09-774C-A92C-27ED2C81A7A5}"/>
              </a:ext>
            </a:extLst>
          </p:cNvPr>
          <p:cNvSpPr/>
          <p:nvPr/>
        </p:nvSpPr>
        <p:spPr>
          <a:xfrm>
            <a:off x="7269859" y="5912324"/>
            <a:ext cx="1399478" cy="5798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900" dirty="0">
                <a:solidFill>
                  <a:sysClr val="windowText" lastClr="000000"/>
                </a:solidFill>
              </a:rPr>
              <a:t>per</a:t>
            </a:r>
            <a:r>
              <a:rPr lang="en-US" altLang="zh-CN" sz="900" dirty="0">
                <a:solidFill>
                  <a:sysClr val="windowText" lastClr="000000"/>
                </a:solidFill>
              </a:rPr>
              <a:t>mission</a:t>
            </a:r>
            <a:r>
              <a:rPr lang="zh-CN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900" dirty="0">
                <a:solidFill>
                  <a:sysClr val="windowText" lastClr="000000"/>
                </a:solidFill>
              </a:rPr>
              <a:t>check</a:t>
            </a:r>
            <a:r>
              <a:rPr lang="zh-CN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900" dirty="0">
                <a:solidFill>
                  <a:sysClr val="windowText" lastClr="000000"/>
                </a:solidFill>
              </a:rPr>
              <a:t>OK?</a:t>
            </a:r>
            <a:endParaRPr lang="en-CN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B30B479-FA64-0E4D-86CB-D27B5930558C}"/>
              </a:ext>
            </a:extLst>
          </p:cNvPr>
          <p:cNvSpPr txBox="1"/>
          <p:nvPr/>
        </p:nvSpPr>
        <p:spPr>
          <a:xfrm>
            <a:off x="8805458" y="58750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en-C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D560AB3-DAAB-C345-8ED0-0ED4274AA230}"/>
              </a:ext>
            </a:extLst>
          </p:cNvPr>
          <p:cNvSpPr txBox="1"/>
          <p:nvPr/>
        </p:nvSpPr>
        <p:spPr>
          <a:xfrm>
            <a:off x="7006556" y="584188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en-CN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6A67ECB-076A-484A-8DC4-D81822C579BF}"/>
              </a:ext>
            </a:extLst>
          </p:cNvPr>
          <p:cNvSpPr/>
          <p:nvPr/>
        </p:nvSpPr>
        <p:spPr>
          <a:xfrm>
            <a:off x="10138005" y="5207337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200" dirty="0">
                <a:solidFill>
                  <a:sysClr val="windowText" lastClr="000000"/>
                </a:solidFill>
              </a:rPr>
              <a:t>forward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translated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address</a:t>
            </a:r>
            <a:endParaRPr lang="en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BB7A782-15A7-FE42-AC0E-2E52416CA6AB}"/>
              </a:ext>
            </a:extLst>
          </p:cNvPr>
          <p:cNvCxnSpPr>
            <a:stCxn id="112" idx="2"/>
            <a:endCxn id="173" idx="0"/>
          </p:cNvCxnSpPr>
          <p:nvPr/>
        </p:nvCxnSpPr>
        <p:spPr>
          <a:xfrm>
            <a:off x="10734594" y="3731713"/>
            <a:ext cx="0" cy="147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34A44B45-31FD-3249-A2F8-183AAB78B6DA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rot="10800000" flipV="1">
            <a:off x="6721931" y="1233099"/>
            <a:ext cx="543424" cy="3899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2DE5A9-4D58-3E45-B7E9-BC101D174121}"/>
              </a:ext>
            </a:extLst>
          </p:cNvPr>
          <p:cNvCxnSpPr>
            <a:stCxn id="39" idx="2"/>
            <a:endCxn id="160" idx="0"/>
          </p:cNvCxnSpPr>
          <p:nvPr/>
        </p:nvCxnSpPr>
        <p:spPr>
          <a:xfrm>
            <a:off x="7966639" y="4937168"/>
            <a:ext cx="2959" cy="97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B93FCF37-2056-5149-826B-3C93E8B0ACE0}"/>
              </a:ext>
            </a:extLst>
          </p:cNvPr>
          <p:cNvCxnSpPr>
            <a:stCxn id="160" idx="3"/>
            <a:endCxn id="108" idx="0"/>
          </p:cNvCxnSpPr>
          <p:nvPr/>
        </p:nvCxnSpPr>
        <p:spPr>
          <a:xfrm flipV="1">
            <a:off x="8669337" y="1064180"/>
            <a:ext cx="2065256" cy="5138076"/>
          </a:xfrm>
          <a:prstGeom prst="bentConnector4">
            <a:avLst>
              <a:gd name="adj1" fmla="val 35557"/>
              <a:gd name="adj2" fmla="val 104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3F5A9A4-3B73-4649-8E33-393FDFF3BE6E}"/>
              </a:ext>
            </a:extLst>
          </p:cNvPr>
          <p:cNvSpPr/>
          <p:nvPr/>
        </p:nvSpPr>
        <p:spPr>
          <a:xfrm>
            <a:off x="905591" y="5192299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extract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translation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table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C113E71-6192-5144-9CEF-E860CDD4277F}"/>
              </a:ext>
            </a:extLst>
          </p:cNvPr>
          <p:cNvSpPr/>
          <p:nvPr/>
        </p:nvSpPr>
        <p:spPr>
          <a:xfrm>
            <a:off x="902304" y="3095662"/>
            <a:ext cx="1193177" cy="62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look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up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device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configuration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20E9408-1E5F-D742-BF12-AA997BD473D1}"/>
              </a:ext>
            </a:extLst>
          </p:cNvPr>
          <p:cNvCxnSpPr>
            <a:stCxn id="300" idx="2"/>
            <a:endCxn id="20" idx="0"/>
          </p:cNvCxnSpPr>
          <p:nvPr/>
        </p:nvCxnSpPr>
        <p:spPr>
          <a:xfrm>
            <a:off x="1498893" y="3717342"/>
            <a:ext cx="3287" cy="42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ADE5D94-26BE-DD47-864A-4587222E3B78}"/>
              </a:ext>
            </a:extLst>
          </p:cNvPr>
          <p:cNvCxnSpPr>
            <a:stCxn id="29" idx="2"/>
            <a:endCxn id="3" idx="0"/>
          </p:cNvCxnSpPr>
          <p:nvPr/>
        </p:nvCxnSpPr>
        <p:spPr>
          <a:xfrm>
            <a:off x="7965094" y="1523032"/>
            <a:ext cx="0" cy="5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812EA41A-A953-FF48-961A-9FB97599B43A}"/>
              </a:ext>
            </a:extLst>
          </p:cNvPr>
          <p:cNvCxnSpPr>
            <a:stCxn id="160" idx="1"/>
            <a:endCxn id="32" idx="2"/>
          </p:cNvCxnSpPr>
          <p:nvPr/>
        </p:nvCxnSpPr>
        <p:spPr>
          <a:xfrm rot="10800000">
            <a:off x="6721931" y="5754248"/>
            <a:ext cx="547928" cy="448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>
            <a:extLst>
              <a:ext uri="{FF2B5EF4-FFF2-40B4-BE49-F238E27FC236}">
                <a16:creationId xmlns:a16="http://schemas.microsoft.com/office/drawing/2014/main" id="{9BC5845C-0BDE-1C46-9D68-B125FADA1602}"/>
              </a:ext>
            </a:extLst>
          </p:cNvPr>
          <p:cNvCxnSpPr>
            <a:stCxn id="271" idx="3"/>
            <a:endCxn id="29" idx="0"/>
          </p:cNvCxnSpPr>
          <p:nvPr/>
        </p:nvCxnSpPr>
        <p:spPr>
          <a:xfrm flipV="1">
            <a:off x="2098768" y="943168"/>
            <a:ext cx="5866326" cy="4559971"/>
          </a:xfrm>
          <a:prstGeom prst="bentConnector4">
            <a:avLst>
              <a:gd name="adj1" fmla="val 58293"/>
              <a:gd name="adj2" fmla="val 105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3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366225-94E9-CC4C-BB99-73E0D14F7149}"/>
              </a:ext>
            </a:extLst>
          </p:cNvPr>
          <p:cNvSpPr/>
          <p:nvPr/>
        </p:nvSpPr>
        <p:spPr>
          <a:xfrm>
            <a:off x="5456663" y="2964824"/>
            <a:ext cx="1613209" cy="234719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4B68B-5AD7-1A4B-B688-3D46FBC3371B}"/>
              </a:ext>
            </a:extLst>
          </p:cNvPr>
          <p:cNvSpPr/>
          <p:nvPr/>
        </p:nvSpPr>
        <p:spPr>
          <a:xfrm>
            <a:off x="5772616" y="4573225"/>
            <a:ext cx="914400" cy="47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ysClr val="windowText" lastClr="000000"/>
                </a:solidFill>
              </a:rPr>
              <a:t>IOMMU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(TA)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97DA7-9E28-2B42-8074-6E1C12EFC097}"/>
              </a:ext>
            </a:extLst>
          </p:cNvPr>
          <p:cNvSpPr/>
          <p:nvPr/>
        </p:nvSpPr>
        <p:spPr>
          <a:xfrm>
            <a:off x="2449551" y="1708925"/>
            <a:ext cx="1129990" cy="3863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System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Interconnect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A70F1-7848-DD4E-A4E9-A7C3108A39BC}"/>
              </a:ext>
            </a:extLst>
          </p:cNvPr>
          <p:cNvSpPr/>
          <p:nvPr/>
        </p:nvSpPr>
        <p:spPr>
          <a:xfrm>
            <a:off x="5772616" y="318522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PCI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Root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Complex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A163-674B-C84C-9761-07A6A6A7C6EA}"/>
              </a:ext>
            </a:extLst>
          </p:cNvPr>
          <p:cNvSpPr/>
          <p:nvPr/>
        </p:nvSpPr>
        <p:spPr>
          <a:xfrm>
            <a:off x="9121700" y="170892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End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Point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26A82-F494-E546-9616-1E2CB6AA753C}"/>
              </a:ext>
            </a:extLst>
          </p:cNvPr>
          <p:cNvSpPr/>
          <p:nvPr/>
        </p:nvSpPr>
        <p:spPr>
          <a:xfrm>
            <a:off x="9121700" y="318367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End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Point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EE113-7623-D142-AE6B-E570790C8794}"/>
              </a:ext>
            </a:extLst>
          </p:cNvPr>
          <p:cNvSpPr/>
          <p:nvPr/>
        </p:nvSpPr>
        <p:spPr>
          <a:xfrm>
            <a:off x="9121700" y="46584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End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Point</a:t>
            </a:r>
            <a:endParaRPr lang="en-C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D35D4C4-D4EC-A74D-9320-52600ABD36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687016" y="2166125"/>
            <a:ext cx="2434684" cy="14762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BC1C7F4-6959-E644-A522-7A45BEBF4673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687016" y="3640873"/>
            <a:ext cx="2434684" cy="15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A990D29-C64A-874D-AF4F-E4C59906C65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6687016" y="3642422"/>
            <a:ext cx="2434684" cy="14731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B830E-1693-5541-BF84-C27ED8EBCBAB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6229816" y="4099622"/>
            <a:ext cx="0" cy="473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3489A0-FB30-194C-B3D8-B34B11FCF8F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79541" y="3640874"/>
            <a:ext cx="2193075" cy="1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B73FEB-8A09-8445-AE2E-8E96D125F8CD}"/>
              </a:ext>
            </a:extLst>
          </p:cNvPr>
          <p:cNvSpPr txBox="1"/>
          <p:nvPr/>
        </p:nvSpPr>
        <p:spPr>
          <a:xfrm>
            <a:off x="2520083" y="608856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Memory</a:t>
            </a:r>
            <a:endParaRPr lang="en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26AF1-9A2F-B745-94E0-35290DD34C1D}"/>
              </a:ext>
            </a:extLst>
          </p:cNvPr>
          <p:cNvCxnSpPr>
            <a:endCxn id="26" idx="0"/>
          </p:cNvCxnSpPr>
          <p:nvPr/>
        </p:nvCxnSpPr>
        <p:spPr>
          <a:xfrm>
            <a:off x="3014546" y="5572822"/>
            <a:ext cx="0" cy="51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0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61438E-0F33-CA42-83E2-4A55C25765AE}"/>
              </a:ext>
            </a:extLst>
          </p:cNvPr>
          <p:cNvSpPr/>
          <p:nvPr/>
        </p:nvSpPr>
        <p:spPr>
          <a:xfrm>
            <a:off x="181902" y="936702"/>
            <a:ext cx="1148575" cy="32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dtbase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F9084A-78A9-BD40-97AF-C147D61F9C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0477" y="1098395"/>
            <a:ext cx="71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C680E9-08BF-E147-8F78-C3350867B11E}"/>
              </a:ext>
            </a:extLst>
          </p:cNvPr>
          <p:cNvGrpSpPr/>
          <p:nvPr/>
        </p:nvGrpSpPr>
        <p:grpSpPr>
          <a:xfrm>
            <a:off x="1876237" y="685133"/>
            <a:ext cx="1788054" cy="1709595"/>
            <a:chOff x="1876237" y="685133"/>
            <a:chExt cx="1788054" cy="17095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075240-FBDC-2C44-96CE-60F56EA1809B}"/>
                </a:ext>
              </a:extLst>
            </p:cNvPr>
            <p:cNvGrpSpPr/>
            <p:nvPr/>
          </p:nvGrpSpPr>
          <p:grpSpPr>
            <a:xfrm>
              <a:off x="1876237" y="685133"/>
              <a:ext cx="1788054" cy="736648"/>
              <a:chOff x="2185433" y="685133"/>
              <a:chExt cx="1788054" cy="73664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54FC52-5BFE-F647-92C4-B808B493F220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B2750C-296C-C947-8316-F0DDFC642D57}"/>
                  </a:ext>
                </a:extLst>
              </p:cNvPr>
              <p:cNvSpPr txBox="1"/>
              <p:nvPr/>
            </p:nvSpPr>
            <p:spPr>
              <a:xfrm>
                <a:off x="2185433" y="685133"/>
                <a:ext cx="1788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Lv-1 Device Table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3F5044-E86A-A84E-987D-9E7EA66CF27A}"/>
                </a:ext>
              </a:extLst>
            </p:cNvPr>
            <p:cNvSpPr/>
            <p:nvPr/>
          </p:nvSpPr>
          <p:spPr>
            <a:xfrm>
              <a:off x="2043711" y="1421780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lv-1 entry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E46642-F9E0-4D4A-8BF1-48E887B20ED7}"/>
                </a:ext>
              </a:extLst>
            </p:cNvPr>
            <p:cNvSpPr/>
            <p:nvPr/>
          </p:nvSpPr>
          <p:spPr>
            <a:xfrm>
              <a:off x="2043711" y="1747956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C9F5C4-E878-8843-B0AF-C7AFEEE85A55}"/>
                </a:ext>
              </a:extLst>
            </p:cNvPr>
            <p:cNvSpPr/>
            <p:nvPr/>
          </p:nvSpPr>
          <p:spPr>
            <a:xfrm>
              <a:off x="2043711" y="2071342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0267B6E-72D9-8242-8C36-387B0B0A0228}"/>
              </a:ext>
            </a:extLst>
          </p:cNvPr>
          <p:cNvSpPr txBox="1"/>
          <p:nvPr/>
        </p:nvSpPr>
        <p:spPr>
          <a:xfrm>
            <a:off x="348770" y="1934742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RSIDHI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71AC97-6156-1B42-BA85-CE02FE188ABD}"/>
              </a:ext>
            </a:extLst>
          </p:cNvPr>
          <p:cNvCxnSpPr>
            <a:stCxn id="35" idx="3"/>
            <a:endCxn id="31" idx="1"/>
          </p:cNvCxnSpPr>
          <p:nvPr/>
        </p:nvCxnSpPr>
        <p:spPr>
          <a:xfrm flipV="1">
            <a:off x="1163608" y="1583473"/>
            <a:ext cx="880103" cy="535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F4FACB-5841-DF4E-9B6F-E8FB0E5B7CEA}"/>
              </a:ext>
            </a:extLst>
          </p:cNvPr>
          <p:cNvGrpSpPr/>
          <p:nvPr/>
        </p:nvGrpSpPr>
        <p:grpSpPr>
          <a:xfrm>
            <a:off x="4852975" y="1583473"/>
            <a:ext cx="1788054" cy="1709595"/>
            <a:chOff x="1876237" y="685133"/>
            <a:chExt cx="1788054" cy="170959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F7D810-DA66-0D49-83AE-0440A18E1CAE}"/>
                </a:ext>
              </a:extLst>
            </p:cNvPr>
            <p:cNvGrpSpPr/>
            <p:nvPr/>
          </p:nvGrpSpPr>
          <p:grpSpPr>
            <a:xfrm>
              <a:off x="1876237" y="685133"/>
              <a:ext cx="1788054" cy="736648"/>
              <a:chOff x="2185433" y="685133"/>
              <a:chExt cx="1788054" cy="73664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DE541C-B5C0-7647-9963-F60D2085A66E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2D8A39-BF55-6E43-BFCE-C2B7BB192334}"/>
                  </a:ext>
                </a:extLst>
              </p:cNvPr>
              <p:cNvSpPr txBox="1"/>
              <p:nvPr/>
            </p:nvSpPr>
            <p:spPr>
              <a:xfrm>
                <a:off x="2185433" y="685133"/>
                <a:ext cx="1788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Lv-2 Device Table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1B8952-66E0-3549-8021-C5542EBA613D}"/>
                </a:ext>
              </a:extLst>
            </p:cNvPr>
            <p:cNvSpPr/>
            <p:nvPr/>
          </p:nvSpPr>
          <p:spPr>
            <a:xfrm>
              <a:off x="2043711" y="1421780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27423C-6B28-084D-832E-8CCFB3E48C34}"/>
                </a:ext>
              </a:extLst>
            </p:cNvPr>
            <p:cNvSpPr/>
            <p:nvPr/>
          </p:nvSpPr>
          <p:spPr>
            <a:xfrm>
              <a:off x="2043711" y="1747956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D27B78-ED02-8C4E-9197-EF5EBF1C761E}"/>
                </a:ext>
              </a:extLst>
            </p:cNvPr>
            <p:cNvSpPr/>
            <p:nvPr/>
          </p:nvSpPr>
          <p:spPr>
            <a:xfrm>
              <a:off x="2043711" y="2071342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dirty="0">
                  <a:solidFill>
                    <a:schemeClr val="tx1"/>
                  </a:solidFill>
                </a:rPr>
                <a:t>lv-2 entry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A67A834-1D2B-7646-A7C1-816552DFB226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3448765" y="1583473"/>
            <a:ext cx="1571684" cy="574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E4A223-2CE8-E349-A60D-803581056E14}"/>
              </a:ext>
            </a:extLst>
          </p:cNvPr>
          <p:cNvSpPr txBox="1"/>
          <p:nvPr/>
        </p:nvSpPr>
        <p:spPr>
          <a:xfrm>
            <a:off x="3448765" y="2669266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RSIDLO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725602A-D436-3040-8993-BD47A090F5CD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>
            <a:off x="4306629" y="2853932"/>
            <a:ext cx="713820" cy="277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6A2F46-0874-304D-B854-315F47D6327B}"/>
              </a:ext>
            </a:extLst>
          </p:cNvPr>
          <p:cNvSpPr/>
          <p:nvPr/>
        </p:nvSpPr>
        <p:spPr>
          <a:xfrm>
            <a:off x="6010507" y="2966892"/>
            <a:ext cx="414996" cy="323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00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A05EE81-C780-ED43-BA0E-C5B23659F05E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>
            <a:off x="6425503" y="3128585"/>
            <a:ext cx="1446578" cy="315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47A976C-7DCB-2141-9709-E6ECC5D8E04C}"/>
              </a:ext>
            </a:extLst>
          </p:cNvPr>
          <p:cNvSpPr txBox="1"/>
          <p:nvPr/>
        </p:nvSpPr>
        <p:spPr>
          <a:xfrm>
            <a:off x="9971630" y="3698079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Address Tables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0A33CC-1CA9-0344-8F30-BF20E3861E5E}"/>
              </a:ext>
            </a:extLst>
          </p:cNvPr>
          <p:cNvGrpSpPr/>
          <p:nvPr/>
        </p:nvGrpSpPr>
        <p:grpSpPr>
          <a:xfrm>
            <a:off x="7448335" y="2636375"/>
            <a:ext cx="2252546" cy="969544"/>
            <a:chOff x="1929160" y="426369"/>
            <a:chExt cx="2252546" cy="9695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FAE4BC-965C-3442-BEE2-D49B96202BAF}"/>
                </a:ext>
              </a:extLst>
            </p:cNvPr>
            <p:cNvSpPr/>
            <p:nvPr/>
          </p:nvSpPr>
          <p:spPr>
            <a:xfrm>
              <a:off x="2352906" y="1072527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Desc.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E6AEBE-A735-DC48-B872-0EBABDAACAFC}"/>
                </a:ext>
              </a:extLst>
            </p:cNvPr>
            <p:cNvSpPr txBox="1"/>
            <p:nvPr/>
          </p:nvSpPr>
          <p:spPr>
            <a:xfrm>
              <a:off x="1929160" y="426369"/>
              <a:ext cx="225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Translation Descriptor</a:t>
              </a:r>
            </a:p>
          </p:txBody>
        </p:sp>
      </p:grp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DA2F62A-F2E2-EE4F-AEE9-9DF3FBC77E9B}"/>
              </a:ext>
            </a:extLst>
          </p:cNvPr>
          <p:cNvCxnSpPr>
            <a:cxnSpLocks/>
            <a:stCxn id="69" idx="3"/>
            <a:endCxn id="66" idx="1"/>
          </p:cNvCxnSpPr>
          <p:nvPr/>
        </p:nvCxnSpPr>
        <p:spPr>
          <a:xfrm>
            <a:off x="9277135" y="3444226"/>
            <a:ext cx="694495" cy="438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1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61438E-0F33-CA42-83E2-4A55C25765AE}"/>
              </a:ext>
            </a:extLst>
          </p:cNvPr>
          <p:cNvSpPr/>
          <p:nvPr/>
        </p:nvSpPr>
        <p:spPr>
          <a:xfrm>
            <a:off x="181902" y="936702"/>
            <a:ext cx="1148575" cy="32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dtbase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F9084A-78A9-BD40-97AF-C147D61F9C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0477" y="1098395"/>
            <a:ext cx="71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C680E9-08BF-E147-8F78-C3350867B11E}"/>
              </a:ext>
            </a:extLst>
          </p:cNvPr>
          <p:cNvGrpSpPr/>
          <p:nvPr/>
        </p:nvGrpSpPr>
        <p:grpSpPr>
          <a:xfrm>
            <a:off x="1876237" y="685133"/>
            <a:ext cx="1788054" cy="1709595"/>
            <a:chOff x="1876237" y="685133"/>
            <a:chExt cx="1788054" cy="17095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075240-FBDC-2C44-96CE-60F56EA1809B}"/>
                </a:ext>
              </a:extLst>
            </p:cNvPr>
            <p:cNvGrpSpPr/>
            <p:nvPr/>
          </p:nvGrpSpPr>
          <p:grpSpPr>
            <a:xfrm>
              <a:off x="1876237" y="685133"/>
              <a:ext cx="1788054" cy="736648"/>
              <a:chOff x="2185433" y="685133"/>
              <a:chExt cx="1788054" cy="73664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54FC52-5BFE-F647-92C4-B808B493F220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B2750C-296C-C947-8316-F0DDFC642D57}"/>
                  </a:ext>
                </a:extLst>
              </p:cNvPr>
              <p:cNvSpPr txBox="1"/>
              <p:nvPr/>
            </p:nvSpPr>
            <p:spPr>
              <a:xfrm>
                <a:off x="2185433" y="685133"/>
                <a:ext cx="1788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Lv-1 Device Table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3F5044-E86A-A84E-987D-9E7EA66CF27A}"/>
                </a:ext>
              </a:extLst>
            </p:cNvPr>
            <p:cNvSpPr/>
            <p:nvPr/>
          </p:nvSpPr>
          <p:spPr>
            <a:xfrm>
              <a:off x="2043711" y="1421780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lv-1 entry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E46642-F9E0-4D4A-8BF1-48E887B20ED7}"/>
                </a:ext>
              </a:extLst>
            </p:cNvPr>
            <p:cNvSpPr/>
            <p:nvPr/>
          </p:nvSpPr>
          <p:spPr>
            <a:xfrm>
              <a:off x="2043711" y="1747956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C9F5C4-E878-8843-B0AF-C7AFEEE85A55}"/>
                </a:ext>
              </a:extLst>
            </p:cNvPr>
            <p:cNvSpPr/>
            <p:nvPr/>
          </p:nvSpPr>
          <p:spPr>
            <a:xfrm>
              <a:off x="2043711" y="2071342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0267B6E-72D9-8242-8C36-387B0B0A0228}"/>
              </a:ext>
            </a:extLst>
          </p:cNvPr>
          <p:cNvSpPr txBox="1"/>
          <p:nvPr/>
        </p:nvSpPr>
        <p:spPr>
          <a:xfrm>
            <a:off x="348770" y="1934742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RSIDHI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71AC97-6156-1B42-BA85-CE02FE188ABD}"/>
              </a:ext>
            </a:extLst>
          </p:cNvPr>
          <p:cNvCxnSpPr>
            <a:stCxn id="35" idx="3"/>
            <a:endCxn id="31" idx="1"/>
          </p:cNvCxnSpPr>
          <p:nvPr/>
        </p:nvCxnSpPr>
        <p:spPr>
          <a:xfrm flipV="1">
            <a:off x="1163608" y="1583473"/>
            <a:ext cx="880103" cy="535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F4FACB-5841-DF4E-9B6F-E8FB0E5B7CEA}"/>
              </a:ext>
            </a:extLst>
          </p:cNvPr>
          <p:cNvGrpSpPr/>
          <p:nvPr/>
        </p:nvGrpSpPr>
        <p:grpSpPr>
          <a:xfrm>
            <a:off x="4852975" y="1583473"/>
            <a:ext cx="1788054" cy="1709595"/>
            <a:chOff x="1876237" y="685133"/>
            <a:chExt cx="1788054" cy="170959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F7D810-DA66-0D49-83AE-0440A18E1CAE}"/>
                </a:ext>
              </a:extLst>
            </p:cNvPr>
            <p:cNvGrpSpPr/>
            <p:nvPr/>
          </p:nvGrpSpPr>
          <p:grpSpPr>
            <a:xfrm>
              <a:off x="1876237" y="685133"/>
              <a:ext cx="1788054" cy="736648"/>
              <a:chOff x="2185433" y="685133"/>
              <a:chExt cx="1788054" cy="73664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DE541C-B5C0-7647-9963-F60D2085A66E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2D8A39-BF55-6E43-BFCE-C2B7BB192334}"/>
                  </a:ext>
                </a:extLst>
              </p:cNvPr>
              <p:cNvSpPr txBox="1"/>
              <p:nvPr/>
            </p:nvSpPr>
            <p:spPr>
              <a:xfrm>
                <a:off x="2185433" y="685133"/>
                <a:ext cx="1788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Lv-2 Device Table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1B8952-66E0-3549-8021-C5542EBA613D}"/>
                </a:ext>
              </a:extLst>
            </p:cNvPr>
            <p:cNvSpPr/>
            <p:nvPr/>
          </p:nvSpPr>
          <p:spPr>
            <a:xfrm>
              <a:off x="2043711" y="1421780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27423C-6B28-084D-832E-8CCFB3E48C34}"/>
                </a:ext>
              </a:extLst>
            </p:cNvPr>
            <p:cNvSpPr/>
            <p:nvPr/>
          </p:nvSpPr>
          <p:spPr>
            <a:xfrm>
              <a:off x="2043711" y="1747956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D27B78-ED02-8C4E-9197-EF5EBF1C761E}"/>
                </a:ext>
              </a:extLst>
            </p:cNvPr>
            <p:cNvSpPr/>
            <p:nvPr/>
          </p:nvSpPr>
          <p:spPr>
            <a:xfrm>
              <a:off x="2043711" y="2071342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dirty="0">
                  <a:solidFill>
                    <a:schemeClr val="tx1"/>
                  </a:solidFill>
                </a:rPr>
                <a:t>lv-2 entry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A67A834-1D2B-7646-A7C1-816552DFB226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3448765" y="1583473"/>
            <a:ext cx="1571684" cy="574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E4A223-2CE8-E349-A60D-803581056E14}"/>
              </a:ext>
            </a:extLst>
          </p:cNvPr>
          <p:cNvSpPr txBox="1"/>
          <p:nvPr/>
        </p:nvSpPr>
        <p:spPr>
          <a:xfrm>
            <a:off x="3448765" y="2669266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RSIDLO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725602A-D436-3040-8993-BD47A090F5CD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>
            <a:off x="4306629" y="2853932"/>
            <a:ext cx="713820" cy="277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6A2F46-0874-304D-B854-315F47D6327B}"/>
              </a:ext>
            </a:extLst>
          </p:cNvPr>
          <p:cNvSpPr/>
          <p:nvPr/>
        </p:nvSpPr>
        <p:spPr>
          <a:xfrm>
            <a:off x="6010507" y="2966892"/>
            <a:ext cx="414996" cy="323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6D4140-1A8C-A541-8BC6-5BBEECC81DF2}"/>
              </a:ext>
            </a:extLst>
          </p:cNvPr>
          <p:cNvGrpSpPr/>
          <p:nvPr/>
        </p:nvGrpSpPr>
        <p:grpSpPr>
          <a:xfrm>
            <a:off x="7458286" y="2241401"/>
            <a:ext cx="2252546" cy="901236"/>
            <a:chOff x="1983716" y="494677"/>
            <a:chExt cx="2252546" cy="90123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08ED5C-3B3D-9947-B1BA-4045B35221C0}"/>
                </a:ext>
              </a:extLst>
            </p:cNvPr>
            <p:cNvSpPr/>
            <p:nvPr/>
          </p:nvSpPr>
          <p:spPr>
            <a:xfrm>
              <a:off x="2352906" y="1072527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Desc.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3130E7-73C8-3A45-BB6B-FE900F4A028F}"/>
                </a:ext>
              </a:extLst>
            </p:cNvPr>
            <p:cNvSpPr txBox="1"/>
            <p:nvPr/>
          </p:nvSpPr>
          <p:spPr>
            <a:xfrm>
              <a:off x="1983716" y="494677"/>
              <a:ext cx="225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Translation Descriptor</a:t>
              </a:r>
            </a:p>
          </p:txBody>
        </p:sp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A05EE81-C780-ED43-BA0E-C5B23659F05E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 flipV="1">
            <a:off x="6425503" y="2980944"/>
            <a:ext cx="1401973" cy="147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7ED2DED8-E574-C542-8809-B49FA4CB2153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9232530" y="2980944"/>
            <a:ext cx="956605" cy="1095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47A976C-7DCB-2141-9709-E6ECC5D8E04C}"/>
              </a:ext>
            </a:extLst>
          </p:cNvPr>
          <p:cNvSpPr txBox="1"/>
          <p:nvPr/>
        </p:nvSpPr>
        <p:spPr>
          <a:xfrm>
            <a:off x="10189135" y="3753732"/>
            <a:ext cx="185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Stage-Two Address Tables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3A7358-CC66-D148-97A9-147E6804C30D}"/>
              </a:ext>
            </a:extLst>
          </p:cNvPr>
          <p:cNvSpPr txBox="1"/>
          <p:nvPr/>
        </p:nvSpPr>
        <p:spPr>
          <a:xfrm>
            <a:off x="10019422" y="2207601"/>
            <a:ext cx="185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Virtual Machine IOMMU State Page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62AEEC0-D85B-4142-A705-E27E0C778FFA}"/>
              </a:ext>
            </a:extLst>
          </p:cNvPr>
          <p:cNvCxnSpPr>
            <a:stCxn id="60" idx="3"/>
            <a:endCxn id="36" idx="1"/>
          </p:cNvCxnSpPr>
          <p:nvPr/>
        </p:nvCxnSpPr>
        <p:spPr>
          <a:xfrm flipV="1">
            <a:off x="9232530" y="2669266"/>
            <a:ext cx="786892" cy="311678"/>
          </a:xfrm>
          <a:prstGeom prst="bentConnector3">
            <a:avLst>
              <a:gd name="adj1" fmla="val 59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8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61438E-0F33-CA42-83E2-4A55C25765AE}"/>
              </a:ext>
            </a:extLst>
          </p:cNvPr>
          <p:cNvSpPr/>
          <p:nvPr/>
        </p:nvSpPr>
        <p:spPr>
          <a:xfrm>
            <a:off x="181902" y="936702"/>
            <a:ext cx="1148575" cy="32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dtbase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F9084A-78A9-BD40-97AF-C147D61F9C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0477" y="1098395"/>
            <a:ext cx="71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C680E9-08BF-E147-8F78-C3350867B11E}"/>
              </a:ext>
            </a:extLst>
          </p:cNvPr>
          <p:cNvGrpSpPr/>
          <p:nvPr/>
        </p:nvGrpSpPr>
        <p:grpSpPr>
          <a:xfrm>
            <a:off x="1876237" y="685133"/>
            <a:ext cx="1788054" cy="1709595"/>
            <a:chOff x="1876237" y="685133"/>
            <a:chExt cx="1788054" cy="17095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075240-FBDC-2C44-96CE-60F56EA1809B}"/>
                </a:ext>
              </a:extLst>
            </p:cNvPr>
            <p:cNvGrpSpPr/>
            <p:nvPr/>
          </p:nvGrpSpPr>
          <p:grpSpPr>
            <a:xfrm>
              <a:off x="1876237" y="685133"/>
              <a:ext cx="1788054" cy="736648"/>
              <a:chOff x="2185433" y="685133"/>
              <a:chExt cx="1788054" cy="73664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54FC52-5BFE-F647-92C4-B808B493F220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B2750C-296C-C947-8316-F0DDFC642D57}"/>
                  </a:ext>
                </a:extLst>
              </p:cNvPr>
              <p:cNvSpPr txBox="1"/>
              <p:nvPr/>
            </p:nvSpPr>
            <p:spPr>
              <a:xfrm>
                <a:off x="2185433" y="685133"/>
                <a:ext cx="1788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Lv-1 Device Table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3F5044-E86A-A84E-987D-9E7EA66CF27A}"/>
                </a:ext>
              </a:extLst>
            </p:cNvPr>
            <p:cNvSpPr/>
            <p:nvPr/>
          </p:nvSpPr>
          <p:spPr>
            <a:xfrm>
              <a:off x="2043711" y="1421780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lv-1 entry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E46642-F9E0-4D4A-8BF1-48E887B20ED7}"/>
                </a:ext>
              </a:extLst>
            </p:cNvPr>
            <p:cNvSpPr/>
            <p:nvPr/>
          </p:nvSpPr>
          <p:spPr>
            <a:xfrm>
              <a:off x="2043711" y="1747956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C9F5C4-E878-8843-B0AF-C7AFEEE85A55}"/>
                </a:ext>
              </a:extLst>
            </p:cNvPr>
            <p:cNvSpPr/>
            <p:nvPr/>
          </p:nvSpPr>
          <p:spPr>
            <a:xfrm>
              <a:off x="2043711" y="2071342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0267B6E-72D9-8242-8C36-387B0B0A0228}"/>
              </a:ext>
            </a:extLst>
          </p:cNvPr>
          <p:cNvSpPr txBox="1"/>
          <p:nvPr/>
        </p:nvSpPr>
        <p:spPr>
          <a:xfrm>
            <a:off x="348770" y="1934742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RSIDHI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71AC97-6156-1B42-BA85-CE02FE188ABD}"/>
              </a:ext>
            </a:extLst>
          </p:cNvPr>
          <p:cNvCxnSpPr>
            <a:stCxn id="35" idx="3"/>
            <a:endCxn id="31" idx="1"/>
          </p:cNvCxnSpPr>
          <p:nvPr/>
        </p:nvCxnSpPr>
        <p:spPr>
          <a:xfrm flipV="1">
            <a:off x="1163608" y="1583473"/>
            <a:ext cx="880103" cy="535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A67A834-1D2B-7646-A7C1-816552DFB226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3448765" y="1465323"/>
            <a:ext cx="594184" cy="118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E4A223-2CE8-E349-A60D-803581056E14}"/>
              </a:ext>
            </a:extLst>
          </p:cNvPr>
          <p:cNvSpPr txBox="1"/>
          <p:nvPr/>
        </p:nvSpPr>
        <p:spPr>
          <a:xfrm>
            <a:off x="2892528" y="2505359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RSIDLO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725602A-D436-3040-8993-BD47A090F5CD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 flipV="1">
            <a:off x="3750392" y="2438270"/>
            <a:ext cx="292557" cy="251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44CC0B9-BB00-0D4D-86BA-1DB5C36A08B4}"/>
              </a:ext>
            </a:extLst>
          </p:cNvPr>
          <p:cNvGrpSpPr/>
          <p:nvPr/>
        </p:nvGrpSpPr>
        <p:grpSpPr>
          <a:xfrm>
            <a:off x="3875475" y="890368"/>
            <a:ext cx="1788054" cy="1709595"/>
            <a:chOff x="4388145" y="1719405"/>
            <a:chExt cx="1788054" cy="17095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F4FACB-5841-DF4E-9B6F-E8FB0E5B7CEA}"/>
                </a:ext>
              </a:extLst>
            </p:cNvPr>
            <p:cNvGrpSpPr/>
            <p:nvPr/>
          </p:nvGrpSpPr>
          <p:grpSpPr>
            <a:xfrm>
              <a:off x="4388145" y="1719405"/>
              <a:ext cx="1788054" cy="1709595"/>
              <a:chOff x="1876237" y="685133"/>
              <a:chExt cx="1788054" cy="17095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9F7D810-DA66-0D49-83AE-0440A18E1CAE}"/>
                  </a:ext>
                </a:extLst>
              </p:cNvPr>
              <p:cNvGrpSpPr/>
              <p:nvPr/>
            </p:nvGrpSpPr>
            <p:grpSpPr>
              <a:xfrm>
                <a:off x="1876237" y="685133"/>
                <a:ext cx="1788054" cy="736648"/>
                <a:chOff x="2185433" y="685133"/>
                <a:chExt cx="1788054" cy="73664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0DE541C-B5C0-7647-9963-F60D2085A66E}"/>
                    </a:ext>
                  </a:extLst>
                </p:cNvPr>
                <p:cNvSpPr/>
                <p:nvPr/>
              </p:nvSpPr>
              <p:spPr>
                <a:xfrm>
                  <a:off x="2352907" y="1098395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B2D8A39-BF55-6E43-BFCE-C2B7BB192334}"/>
                    </a:ext>
                  </a:extLst>
                </p:cNvPr>
                <p:cNvSpPr txBox="1"/>
                <p:nvPr/>
              </p:nvSpPr>
              <p:spPr>
                <a:xfrm>
                  <a:off x="2185433" y="685133"/>
                  <a:ext cx="1788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Lv-2 Device Table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1B8952-66E0-3549-8021-C5542EBA613D}"/>
                  </a:ext>
                </a:extLst>
              </p:cNvPr>
              <p:cNvSpPr/>
              <p:nvPr/>
            </p:nvSpPr>
            <p:spPr>
              <a:xfrm>
                <a:off x="2043711" y="1421780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E27423C-6B28-084D-832E-8CCFB3E48C34}"/>
                  </a:ext>
                </a:extLst>
              </p:cNvPr>
              <p:cNvSpPr/>
              <p:nvPr/>
            </p:nvSpPr>
            <p:spPr>
              <a:xfrm>
                <a:off x="2043711" y="1747956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4D27B78-ED02-8C4E-9197-EF5EBF1C761E}"/>
                  </a:ext>
                </a:extLst>
              </p:cNvPr>
              <p:cNvSpPr/>
              <p:nvPr/>
            </p:nvSpPr>
            <p:spPr>
              <a:xfrm>
                <a:off x="2043711" y="2071342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N" dirty="0">
                    <a:solidFill>
                      <a:schemeClr val="tx1"/>
                    </a:solidFill>
                  </a:rPr>
                  <a:t>lv-2 entry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76A2F46-0874-304D-B854-315F47D6327B}"/>
                </a:ext>
              </a:extLst>
            </p:cNvPr>
            <p:cNvSpPr/>
            <p:nvPr/>
          </p:nvSpPr>
          <p:spPr>
            <a:xfrm>
              <a:off x="5537031" y="3095351"/>
              <a:ext cx="423642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A05EE81-C780-ED43-BA0E-C5B23659F05E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 flipV="1">
            <a:off x="5448003" y="2287063"/>
            <a:ext cx="593468" cy="140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7ED2DED8-E574-C542-8809-B49FA4CB2153}"/>
              </a:ext>
            </a:extLst>
          </p:cNvPr>
          <p:cNvCxnSpPr>
            <a:cxnSpLocks/>
            <a:stCxn id="60" idx="3"/>
            <a:endCxn id="51" idx="1"/>
          </p:cNvCxnSpPr>
          <p:nvPr/>
        </p:nvCxnSpPr>
        <p:spPr>
          <a:xfrm>
            <a:off x="7446525" y="2287063"/>
            <a:ext cx="498460" cy="598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47A976C-7DCB-2141-9709-E6ECC5D8E04C}"/>
              </a:ext>
            </a:extLst>
          </p:cNvPr>
          <p:cNvSpPr txBox="1"/>
          <p:nvPr/>
        </p:nvSpPr>
        <p:spPr>
          <a:xfrm>
            <a:off x="10128460" y="489115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Address Tables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1A007-DD38-5E4E-88A1-C0E9FFEA617E}"/>
              </a:ext>
            </a:extLst>
          </p:cNvPr>
          <p:cNvGrpSpPr/>
          <p:nvPr/>
        </p:nvGrpSpPr>
        <p:grpSpPr>
          <a:xfrm>
            <a:off x="5862610" y="1450493"/>
            <a:ext cx="1762777" cy="1652168"/>
            <a:chOff x="7648615" y="2144374"/>
            <a:chExt cx="1762777" cy="165216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C6D4140-1A8C-A541-8BC6-5BBEECC81DF2}"/>
                </a:ext>
              </a:extLst>
            </p:cNvPr>
            <p:cNvGrpSpPr/>
            <p:nvPr/>
          </p:nvGrpSpPr>
          <p:grpSpPr>
            <a:xfrm>
              <a:off x="7648615" y="2144374"/>
              <a:ext cx="1762777" cy="998263"/>
              <a:chOff x="2174045" y="397650"/>
              <a:chExt cx="1762777" cy="99826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708ED5C-3B3D-9947-B1BA-4045B35221C0}"/>
                  </a:ext>
                </a:extLst>
              </p:cNvPr>
              <p:cNvSpPr/>
              <p:nvPr/>
            </p:nvSpPr>
            <p:spPr>
              <a:xfrm>
                <a:off x="2352906" y="1072527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3130E7-73C8-3A45-BB6B-FE900F4A028F}"/>
                  </a:ext>
                </a:extLst>
              </p:cNvPr>
              <p:cNvSpPr txBox="1"/>
              <p:nvPr/>
            </p:nvSpPr>
            <p:spPr>
              <a:xfrm>
                <a:off x="2174045" y="397650"/>
                <a:ext cx="1762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Lv-1 Extended Device Table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A5DF1-9759-7049-9BE9-9C71ABA1CF9E}"/>
                </a:ext>
              </a:extLst>
            </p:cNvPr>
            <p:cNvSpPr/>
            <p:nvPr/>
          </p:nvSpPr>
          <p:spPr>
            <a:xfrm>
              <a:off x="7827476" y="3142748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lv-1 entry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3F7D7E-662E-4F42-B98B-CA89BD988DDA}"/>
                </a:ext>
              </a:extLst>
            </p:cNvPr>
            <p:cNvSpPr/>
            <p:nvPr/>
          </p:nvSpPr>
          <p:spPr>
            <a:xfrm>
              <a:off x="7827476" y="3473156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B3ADB9-753B-B34F-931D-C84B5D3B2176}"/>
              </a:ext>
            </a:extLst>
          </p:cNvPr>
          <p:cNvGrpSpPr/>
          <p:nvPr/>
        </p:nvGrpSpPr>
        <p:grpSpPr>
          <a:xfrm>
            <a:off x="7766124" y="2048607"/>
            <a:ext cx="1762777" cy="1652168"/>
            <a:chOff x="7648615" y="2144374"/>
            <a:chExt cx="1762777" cy="165216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659A81A-A66E-7A44-97C2-9CF48992231D}"/>
                </a:ext>
              </a:extLst>
            </p:cNvPr>
            <p:cNvGrpSpPr/>
            <p:nvPr/>
          </p:nvGrpSpPr>
          <p:grpSpPr>
            <a:xfrm>
              <a:off x="7648615" y="2144374"/>
              <a:ext cx="1762777" cy="998263"/>
              <a:chOff x="2174045" y="397650"/>
              <a:chExt cx="1762777" cy="99826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4605DE-FC36-6141-9E5B-02A92C30C4C4}"/>
                  </a:ext>
                </a:extLst>
              </p:cNvPr>
              <p:cNvSpPr/>
              <p:nvPr/>
            </p:nvSpPr>
            <p:spPr>
              <a:xfrm>
                <a:off x="2352906" y="1072527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0FA369-C2D9-CF4C-B873-4CD41507EB76}"/>
                  </a:ext>
                </a:extLst>
              </p:cNvPr>
              <p:cNvSpPr txBox="1"/>
              <p:nvPr/>
            </p:nvSpPr>
            <p:spPr>
              <a:xfrm>
                <a:off x="2174045" y="397650"/>
                <a:ext cx="1762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Lv-2 Extended Device Table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3BDDC0-0EE1-5142-9782-94B3F6834EC9}"/>
                </a:ext>
              </a:extLst>
            </p:cNvPr>
            <p:cNvSpPr/>
            <p:nvPr/>
          </p:nvSpPr>
          <p:spPr>
            <a:xfrm>
              <a:off x="7827476" y="3142748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lv-2 entry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D0D0A-F8EB-D14D-B256-C660373E40D2}"/>
                </a:ext>
              </a:extLst>
            </p:cNvPr>
            <p:cNvSpPr/>
            <p:nvPr/>
          </p:nvSpPr>
          <p:spPr>
            <a:xfrm>
              <a:off x="7827476" y="3473156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40AD246-99A6-6448-86DD-CE20CBC6A811}"/>
              </a:ext>
            </a:extLst>
          </p:cNvPr>
          <p:cNvSpPr txBox="1"/>
          <p:nvPr/>
        </p:nvSpPr>
        <p:spPr>
          <a:xfrm>
            <a:off x="4530045" y="2977764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Ext. RSIDHI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F03F5B-7121-A949-A302-E18FBA93CE95}"/>
              </a:ext>
            </a:extLst>
          </p:cNvPr>
          <p:cNvCxnSpPr>
            <a:stCxn id="55" idx="3"/>
            <a:endCxn id="60" idx="1"/>
          </p:cNvCxnSpPr>
          <p:nvPr/>
        </p:nvCxnSpPr>
        <p:spPr>
          <a:xfrm flipV="1">
            <a:off x="5744737" y="2287063"/>
            <a:ext cx="296734" cy="875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CA5548-663C-6E4D-B18F-464CC68D5753}"/>
              </a:ext>
            </a:extLst>
          </p:cNvPr>
          <p:cNvSpPr txBox="1"/>
          <p:nvPr/>
        </p:nvSpPr>
        <p:spPr>
          <a:xfrm>
            <a:off x="6317877" y="3429000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Ext. RSIDLO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F1E331E-4646-9D44-BE99-B22B4955AD9A}"/>
              </a:ext>
            </a:extLst>
          </p:cNvPr>
          <p:cNvCxnSpPr>
            <a:stCxn id="57" idx="3"/>
            <a:endCxn id="49" idx="1"/>
          </p:cNvCxnSpPr>
          <p:nvPr/>
        </p:nvCxnSpPr>
        <p:spPr>
          <a:xfrm flipV="1">
            <a:off x="7575594" y="3208674"/>
            <a:ext cx="369391" cy="404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28EAB24-FFE5-A241-9C74-55965D42A842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>
            <a:off x="9350039" y="3208674"/>
            <a:ext cx="546853" cy="794453"/>
          </a:xfrm>
          <a:prstGeom prst="bentConnector3">
            <a:avLst>
              <a:gd name="adj1" fmla="val 31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F55966D-382A-5C40-9373-7B86B02594A3}"/>
              </a:ext>
            </a:extLst>
          </p:cNvPr>
          <p:cNvGrpSpPr/>
          <p:nvPr/>
        </p:nvGrpSpPr>
        <p:grpSpPr>
          <a:xfrm>
            <a:off x="9588930" y="3206534"/>
            <a:ext cx="2252546" cy="958286"/>
            <a:chOff x="2044944" y="437627"/>
            <a:chExt cx="2252546" cy="9582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C6397D-FD31-9E41-8099-4BD646EEF954}"/>
                </a:ext>
              </a:extLst>
            </p:cNvPr>
            <p:cNvSpPr/>
            <p:nvPr/>
          </p:nvSpPr>
          <p:spPr>
            <a:xfrm>
              <a:off x="2352906" y="1072527"/>
              <a:ext cx="1405054" cy="3233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Desc.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B92A82-AC6A-8645-B16A-61F33AB41E9F}"/>
                </a:ext>
              </a:extLst>
            </p:cNvPr>
            <p:cNvSpPr txBox="1"/>
            <p:nvPr/>
          </p:nvSpPr>
          <p:spPr>
            <a:xfrm>
              <a:off x="2044944" y="437627"/>
              <a:ext cx="225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Translation Descriptor</a:t>
              </a:r>
            </a:p>
          </p:txBody>
        </p: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0274B21-1E1B-B249-928E-8D029E660122}"/>
              </a:ext>
            </a:extLst>
          </p:cNvPr>
          <p:cNvCxnSpPr>
            <a:stCxn id="59" idx="3"/>
            <a:endCxn id="66" idx="1"/>
          </p:cNvCxnSpPr>
          <p:nvPr/>
        </p:nvCxnSpPr>
        <p:spPr>
          <a:xfrm flipH="1">
            <a:off x="10128460" y="4003127"/>
            <a:ext cx="1173486" cy="1072696"/>
          </a:xfrm>
          <a:prstGeom prst="bentConnector5">
            <a:avLst>
              <a:gd name="adj1" fmla="val -19480"/>
              <a:gd name="adj2" fmla="val 48929"/>
              <a:gd name="adj3" fmla="val 119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4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61438E-0F33-CA42-83E2-4A55C25765AE}"/>
              </a:ext>
            </a:extLst>
          </p:cNvPr>
          <p:cNvSpPr/>
          <p:nvPr/>
        </p:nvSpPr>
        <p:spPr>
          <a:xfrm>
            <a:off x="181902" y="936702"/>
            <a:ext cx="1148575" cy="32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dtbase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F9084A-78A9-BD40-97AF-C147D61F9C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0477" y="1098395"/>
            <a:ext cx="71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C1657B3-EE9A-8049-84E1-226AD6326417}"/>
              </a:ext>
            </a:extLst>
          </p:cNvPr>
          <p:cNvGrpSpPr/>
          <p:nvPr/>
        </p:nvGrpSpPr>
        <p:grpSpPr>
          <a:xfrm>
            <a:off x="7260121" y="2068552"/>
            <a:ext cx="3241288" cy="970159"/>
            <a:chOff x="5159297" y="1583473"/>
            <a:chExt cx="3241288" cy="9701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5E3A06-B793-364A-B8FD-9DA1C7863FA1}"/>
                </a:ext>
              </a:extLst>
            </p:cNvPr>
            <p:cNvSpPr/>
            <p:nvPr/>
          </p:nvSpPr>
          <p:spPr>
            <a:xfrm>
              <a:off x="5159297" y="1583473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PT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1D687A-E22E-8E4D-9146-3B6F51F52101}"/>
                </a:ext>
              </a:extLst>
            </p:cNvPr>
            <p:cNvSpPr/>
            <p:nvPr/>
          </p:nvSpPr>
          <p:spPr>
            <a:xfrm>
              <a:off x="6426819" y="1826012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36895-7304-7C47-A4A0-D7CD86ABB018}"/>
                </a:ext>
              </a:extLst>
            </p:cNvPr>
            <p:cNvSpPr/>
            <p:nvPr/>
          </p:nvSpPr>
          <p:spPr>
            <a:xfrm>
              <a:off x="7694341" y="2068553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E8A4333-BF55-0249-BB7E-30A828807C9E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865541" y="1826012"/>
              <a:ext cx="5612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4F3BAA4-9F7B-0E49-8E6C-11F45369141B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133063" y="2068551"/>
              <a:ext cx="5612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75240-FBDC-2C44-96CE-60F56EA1809B}"/>
              </a:ext>
            </a:extLst>
          </p:cNvPr>
          <p:cNvGrpSpPr/>
          <p:nvPr/>
        </p:nvGrpSpPr>
        <p:grpSpPr>
          <a:xfrm>
            <a:off x="1876237" y="685133"/>
            <a:ext cx="1572528" cy="2353578"/>
            <a:chOff x="2185433" y="685133"/>
            <a:chExt cx="1572528" cy="23535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861A64-7327-8648-AB5A-01D574AEC779}"/>
                </a:ext>
              </a:extLst>
            </p:cNvPr>
            <p:cNvGrpSpPr/>
            <p:nvPr/>
          </p:nvGrpSpPr>
          <p:grpSpPr>
            <a:xfrm>
              <a:off x="2352907" y="1098395"/>
              <a:ext cx="1405054" cy="1940316"/>
              <a:chOff x="2352907" y="1098395"/>
              <a:chExt cx="1405054" cy="194031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618CBF5-7ED7-C042-A36A-D6CB36BBC24B}"/>
                  </a:ext>
                </a:extLst>
              </p:cNvPr>
              <p:cNvGrpSpPr/>
              <p:nvPr/>
            </p:nvGrpSpPr>
            <p:grpSpPr>
              <a:xfrm>
                <a:off x="2352907" y="1098395"/>
                <a:ext cx="1405054" cy="646772"/>
                <a:chOff x="2352907" y="1098395"/>
                <a:chExt cx="1405054" cy="64677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154FC52-5BFE-F647-92C4-B808B493F220}"/>
                    </a:ext>
                  </a:extLst>
                </p:cNvPr>
                <p:cNvSpPr/>
                <p:nvPr/>
              </p:nvSpPr>
              <p:spPr>
                <a:xfrm>
                  <a:off x="2352907" y="1098395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dirty="0">
                      <a:solidFill>
                        <a:schemeClr val="tx1"/>
                      </a:solidFill>
                    </a:rPr>
                    <a:t>entry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7AAFA22-85AF-0D45-BE45-2AE7EAF6B284}"/>
                    </a:ext>
                  </a:extLst>
                </p:cNvPr>
                <p:cNvSpPr/>
                <p:nvPr/>
              </p:nvSpPr>
              <p:spPr>
                <a:xfrm>
                  <a:off x="2352907" y="1421781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484E4B-20EB-A943-A953-589DC549259D}"/>
                  </a:ext>
                </a:extLst>
              </p:cNvPr>
              <p:cNvGrpSpPr/>
              <p:nvPr/>
            </p:nvGrpSpPr>
            <p:grpSpPr>
              <a:xfrm>
                <a:off x="2352907" y="1745167"/>
                <a:ext cx="1405054" cy="646772"/>
                <a:chOff x="2352907" y="1098395"/>
                <a:chExt cx="1405054" cy="64677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44B9337-875B-F64F-A7C3-D52628BF207C}"/>
                    </a:ext>
                  </a:extLst>
                </p:cNvPr>
                <p:cNvSpPr/>
                <p:nvPr/>
              </p:nvSpPr>
              <p:spPr>
                <a:xfrm>
                  <a:off x="2352907" y="1098395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8F7349-31EB-4A46-83BD-9A1B3B2E450F}"/>
                    </a:ext>
                  </a:extLst>
                </p:cNvPr>
                <p:cNvSpPr/>
                <p:nvPr/>
              </p:nvSpPr>
              <p:spPr>
                <a:xfrm>
                  <a:off x="2352907" y="1421781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BEFC74A-C14D-4148-B23A-3C64E72C0B4A}"/>
                  </a:ext>
                </a:extLst>
              </p:cNvPr>
              <p:cNvGrpSpPr/>
              <p:nvPr/>
            </p:nvGrpSpPr>
            <p:grpSpPr>
              <a:xfrm>
                <a:off x="2352907" y="2391939"/>
                <a:ext cx="1405054" cy="646772"/>
                <a:chOff x="2352907" y="1098395"/>
                <a:chExt cx="1405054" cy="646772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EE5F87-1E6A-B74D-924E-0C22D0CCE1DF}"/>
                    </a:ext>
                  </a:extLst>
                </p:cNvPr>
                <p:cNvSpPr/>
                <p:nvPr/>
              </p:nvSpPr>
              <p:spPr>
                <a:xfrm>
                  <a:off x="2352907" y="1098395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CFBFAA8-601C-E549-A643-24207FE16C92}"/>
                    </a:ext>
                  </a:extLst>
                </p:cNvPr>
                <p:cNvSpPr/>
                <p:nvPr/>
              </p:nvSpPr>
              <p:spPr>
                <a:xfrm>
                  <a:off x="2352907" y="1421781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2750C-296C-C947-8316-F0DDFC642D57}"/>
                </a:ext>
              </a:extLst>
            </p:cNvPr>
            <p:cNvSpPr txBox="1"/>
            <p:nvPr/>
          </p:nvSpPr>
          <p:spPr>
            <a:xfrm>
              <a:off x="2185433" y="685133"/>
              <a:ext cx="144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Device Tables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5DE128-0274-E54D-B03E-65A368AFE42E}"/>
              </a:ext>
            </a:extLst>
          </p:cNvPr>
          <p:cNvGrpSpPr/>
          <p:nvPr/>
        </p:nvGrpSpPr>
        <p:grpSpPr>
          <a:xfrm>
            <a:off x="4421456" y="856076"/>
            <a:ext cx="1865973" cy="1454796"/>
            <a:chOff x="2196601" y="290371"/>
            <a:chExt cx="1865973" cy="14547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07375E2-C723-BE4D-A9C7-BEF2A9A27FBD}"/>
                </a:ext>
              </a:extLst>
            </p:cNvPr>
            <p:cNvGrpSpPr/>
            <p:nvPr/>
          </p:nvGrpSpPr>
          <p:grpSpPr>
            <a:xfrm>
              <a:off x="2352907" y="1098395"/>
              <a:ext cx="1405054" cy="646772"/>
              <a:chOff x="2352907" y="1098395"/>
              <a:chExt cx="1405054" cy="64677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F4CEEB3-FF4B-0E4E-B303-1433840858FC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646772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53E78ED-CC40-2047-9DC0-E7D5270B539A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stage-1 bits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7D66695-A86D-1F40-A668-DDF23C5F3911}"/>
                  </a:ext>
                </a:extLst>
              </p:cNvPr>
              <p:cNvSpPr/>
              <p:nvPr/>
            </p:nvSpPr>
            <p:spPr>
              <a:xfrm>
                <a:off x="2352907" y="1421781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stage-2 bits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290354-6C2A-1D40-8905-4D04FDF6EAF3}"/>
                </a:ext>
              </a:extLst>
            </p:cNvPr>
            <p:cNvSpPr txBox="1"/>
            <p:nvPr/>
          </p:nvSpPr>
          <p:spPr>
            <a:xfrm>
              <a:off x="2196601" y="290371"/>
              <a:ext cx="1865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Translation Descriptor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E8045F9-C125-0445-B741-A815F330305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48765" y="1260088"/>
            <a:ext cx="1128997" cy="404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07696D7-6285-EE4B-A881-195619719F14}"/>
              </a:ext>
            </a:extLst>
          </p:cNvPr>
          <p:cNvCxnSpPr>
            <a:stCxn id="33" idx="3"/>
          </p:cNvCxnSpPr>
          <p:nvPr/>
        </p:nvCxnSpPr>
        <p:spPr>
          <a:xfrm>
            <a:off x="5982816" y="1825793"/>
            <a:ext cx="1277304" cy="242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5C308A8B-9804-0041-B2C3-53943C194E2D}"/>
              </a:ext>
            </a:extLst>
          </p:cNvPr>
          <p:cNvSpPr/>
          <p:nvPr/>
        </p:nvSpPr>
        <p:spPr>
          <a:xfrm>
            <a:off x="3996018" y="215689"/>
            <a:ext cx="8047299" cy="347011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0A227-4D10-204A-9701-350A779001FB}"/>
              </a:ext>
            </a:extLst>
          </p:cNvPr>
          <p:cNvCxnSpPr>
            <a:cxnSpLocks/>
          </p:cNvCxnSpPr>
          <p:nvPr/>
        </p:nvCxnSpPr>
        <p:spPr>
          <a:xfrm>
            <a:off x="245327" y="1023713"/>
            <a:ext cx="649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8D3C4-61DA-344F-AEA7-94F58657F41D}"/>
              </a:ext>
            </a:extLst>
          </p:cNvPr>
          <p:cNvGrpSpPr/>
          <p:nvPr/>
        </p:nvGrpSpPr>
        <p:grpSpPr>
          <a:xfrm>
            <a:off x="3457556" y="4672091"/>
            <a:ext cx="3241288" cy="970159"/>
            <a:chOff x="5159297" y="1583473"/>
            <a:chExt cx="3241288" cy="9701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E8416E-B126-6F46-AA8B-6BC565F74CB4}"/>
                </a:ext>
              </a:extLst>
            </p:cNvPr>
            <p:cNvSpPr/>
            <p:nvPr/>
          </p:nvSpPr>
          <p:spPr>
            <a:xfrm>
              <a:off x="5159297" y="1583473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S2 PT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79A883-BE83-8040-ACAB-D7BDDAC7D786}"/>
                </a:ext>
              </a:extLst>
            </p:cNvPr>
            <p:cNvSpPr/>
            <p:nvPr/>
          </p:nvSpPr>
          <p:spPr>
            <a:xfrm>
              <a:off x="6426819" y="1826012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2F648D-7E69-F74C-A7AD-57220AE7BE08}"/>
                </a:ext>
              </a:extLst>
            </p:cNvPr>
            <p:cNvSpPr/>
            <p:nvPr/>
          </p:nvSpPr>
          <p:spPr>
            <a:xfrm>
              <a:off x="7694341" y="2068553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626DAA-7BCE-3C40-B522-029C4B88F158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5865541" y="1826012"/>
              <a:ext cx="5612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65FD8A9-96A7-9E4D-B0F7-7367F9F0B773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7133063" y="2068551"/>
              <a:ext cx="5612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97674D-0FC9-4248-BA31-F63A36DB5277}"/>
              </a:ext>
            </a:extLst>
          </p:cNvPr>
          <p:cNvGrpSpPr/>
          <p:nvPr/>
        </p:nvGrpSpPr>
        <p:grpSpPr>
          <a:xfrm>
            <a:off x="738830" y="215689"/>
            <a:ext cx="1865973" cy="1454796"/>
            <a:chOff x="2196601" y="290371"/>
            <a:chExt cx="1865973" cy="14547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0944A2-A95A-E647-93B0-7179FABACEBF}"/>
                </a:ext>
              </a:extLst>
            </p:cNvPr>
            <p:cNvGrpSpPr/>
            <p:nvPr/>
          </p:nvGrpSpPr>
          <p:grpSpPr>
            <a:xfrm>
              <a:off x="2352907" y="1098395"/>
              <a:ext cx="1405054" cy="646772"/>
              <a:chOff x="2352907" y="1098395"/>
              <a:chExt cx="1405054" cy="6467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571772-0481-2A48-8C2D-1F9B548C6195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646772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885646-83FA-E446-8650-65984F5AFA87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stage-1 bits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8D23AA-5F5A-1F43-BFFB-805F669893F5}"/>
                  </a:ext>
                </a:extLst>
              </p:cNvPr>
              <p:cNvSpPr/>
              <p:nvPr/>
            </p:nvSpPr>
            <p:spPr>
              <a:xfrm>
                <a:off x="2352907" y="1421781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stage-2 bits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909155-84B8-6643-A068-C17845AE0F7E}"/>
                </a:ext>
              </a:extLst>
            </p:cNvPr>
            <p:cNvSpPr txBox="1"/>
            <p:nvPr/>
          </p:nvSpPr>
          <p:spPr>
            <a:xfrm>
              <a:off x="2196601" y="290371"/>
              <a:ext cx="1865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Translation Descriptor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F4D4-1E67-7C48-A4F9-47F3F77C5390}"/>
              </a:ext>
            </a:extLst>
          </p:cNvPr>
          <p:cNvGrpSpPr/>
          <p:nvPr/>
        </p:nvGrpSpPr>
        <p:grpSpPr>
          <a:xfrm>
            <a:off x="5592149" y="906725"/>
            <a:ext cx="1959896" cy="2333587"/>
            <a:chOff x="2287657" y="705124"/>
            <a:chExt cx="1959896" cy="233358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1681D9-C482-9549-A219-172BBA0E2370}"/>
                </a:ext>
              </a:extLst>
            </p:cNvPr>
            <p:cNvGrpSpPr/>
            <p:nvPr/>
          </p:nvGrpSpPr>
          <p:grpSpPr>
            <a:xfrm>
              <a:off x="2352907" y="1098395"/>
              <a:ext cx="1405054" cy="1940316"/>
              <a:chOff x="2352907" y="1098395"/>
              <a:chExt cx="1405054" cy="194031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CC3ED17-0DCA-9F4D-985D-6AABF2E2D0D7}"/>
                  </a:ext>
                </a:extLst>
              </p:cNvPr>
              <p:cNvGrpSpPr/>
              <p:nvPr/>
            </p:nvGrpSpPr>
            <p:grpSpPr>
              <a:xfrm>
                <a:off x="2352907" y="1098395"/>
                <a:ext cx="1405054" cy="646772"/>
                <a:chOff x="2352907" y="1098395"/>
                <a:chExt cx="1405054" cy="646772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C17AB47-32AF-5944-8B75-C12E4C126325}"/>
                    </a:ext>
                  </a:extLst>
                </p:cNvPr>
                <p:cNvSpPr/>
                <p:nvPr/>
              </p:nvSpPr>
              <p:spPr>
                <a:xfrm>
                  <a:off x="2352907" y="1098395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dirty="0">
                      <a:solidFill>
                        <a:schemeClr val="tx1"/>
                      </a:solidFill>
                    </a:rPr>
                    <a:t>entry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9640CA0-8578-F64B-A8CE-8B9963B491EF}"/>
                    </a:ext>
                  </a:extLst>
                </p:cNvPr>
                <p:cNvSpPr/>
                <p:nvPr/>
              </p:nvSpPr>
              <p:spPr>
                <a:xfrm>
                  <a:off x="2352907" y="1421781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52E437D-6631-EF49-8D26-0FDC5E2A6BB5}"/>
                  </a:ext>
                </a:extLst>
              </p:cNvPr>
              <p:cNvGrpSpPr/>
              <p:nvPr/>
            </p:nvGrpSpPr>
            <p:grpSpPr>
              <a:xfrm>
                <a:off x="2352907" y="1745167"/>
                <a:ext cx="1405054" cy="646772"/>
                <a:chOff x="2352907" y="1098395"/>
                <a:chExt cx="1405054" cy="64677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B95E46A-2E03-4647-88EB-2B5AB2BF50FF}"/>
                    </a:ext>
                  </a:extLst>
                </p:cNvPr>
                <p:cNvSpPr/>
                <p:nvPr/>
              </p:nvSpPr>
              <p:spPr>
                <a:xfrm>
                  <a:off x="2352907" y="1098395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6EEF2C2-3989-D94B-92BB-D459288ACF93}"/>
                    </a:ext>
                  </a:extLst>
                </p:cNvPr>
                <p:cNvSpPr/>
                <p:nvPr/>
              </p:nvSpPr>
              <p:spPr>
                <a:xfrm>
                  <a:off x="2352907" y="1421781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B8E8F68-8416-7248-B3CC-785F9FCD6ED3}"/>
                  </a:ext>
                </a:extLst>
              </p:cNvPr>
              <p:cNvGrpSpPr/>
              <p:nvPr/>
            </p:nvGrpSpPr>
            <p:grpSpPr>
              <a:xfrm>
                <a:off x="2352907" y="2391939"/>
                <a:ext cx="1405054" cy="646772"/>
                <a:chOff x="2352907" y="1098395"/>
                <a:chExt cx="1405054" cy="64677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679648C-CC2A-7646-A84F-6C1A86D5C2FE}"/>
                    </a:ext>
                  </a:extLst>
                </p:cNvPr>
                <p:cNvSpPr/>
                <p:nvPr/>
              </p:nvSpPr>
              <p:spPr>
                <a:xfrm>
                  <a:off x="2352907" y="1098395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CDF73B-0594-2F45-9767-B918C4BD15BE}"/>
                    </a:ext>
                  </a:extLst>
                </p:cNvPr>
                <p:cNvSpPr/>
                <p:nvPr/>
              </p:nvSpPr>
              <p:spPr>
                <a:xfrm>
                  <a:off x="2352907" y="1421781"/>
                  <a:ext cx="1405054" cy="323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B50312-FE83-F048-9A40-6EBA96289880}"/>
                </a:ext>
              </a:extLst>
            </p:cNvPr>
            <p:cNvSpPr txBox="1"/>
            <p:nvPr/>
          </p:nvSpPr>
          <p:spPr>
            <a:xfrm>
              <a:off x="2287657" y="705124"/>
              <a:ext cx="195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Guest Device Table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72DE07-B24C-BB45-9FD0-1B620CE6E80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00190" y="573092"/>
            <a:ext cx="1865972" cy="6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97D920-E9BE-0745-995D-A4D73E8867E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00190" y="1508792"/>
            <a:ext cx="1141075" cy="320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19AB95-D0CB-6B44-A501-86B80E0D7FE6}"/>
              </a:ext>
            </a:extLst>
          </p:cNvPr>
          <p:cNvGrpSpPr/>
          <p:nvPr/>
        </p:nvGrpSpPr>
        <p:grpSpPr>
          <a:xfrm>
            <a:off x="8473125" y="2345133"/>
            <a:ext cx="3241288" cy="970159"/>
            <a:chOff x="5159297" y="1583473"/>
            <a:chExt cx="3241288" cy="97015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70DC90-6B06-7849-A5A0-FA15DB9A7143}"/>
                </a:ext>
              </a:extLst>
            </p:cNvPr>
            <p:cNvSpPr/>
            <p:nvPr/>
          </p:nvSpPr>
          <p:spPr>
            <a:xfrm>
              <a:off x="5159297" y="1583473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PT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B120AE-49E0-9E43-9F4A-B914DE95BAC5}"/>
                </a:ext>
              </a:extLst>
            </p:cNvPr>
            <p:cNvSpPr/>
            <p:nvPr/>
          </p:nvSpPr>
          <p:spPr>
            <a:xfrm>
              <a:off x="6426819" y="1826012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3C122F-237B-1442-AA69-96DFDF878376}"/>
                </a:ext>
              </a:extLst>
            </p:cNvPr>
            <p:cNvSpPr/>
            <p:nvPr/>
          </p:nvSpPr>
          <p:spPr>
            <a:xfrm>
              <a:off x="7694341" y="2068553"/>
              <a:ext cx="706244" cy="485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AA95C4-E3AE-CD42-A5AF-33BE60595E89}"/>
                </a:ext>
              </a:extLst>
            </p:cNvPr>
            <p:cNvCxnSpPr>
              <a:stCxn id="63" idx="3"/>
            </p:cNvCxnSpPr>
            <p:nvPr/>
          </p:nvCxnSpPr>
          <p:spPr>
            <a:xfrm flipV="1">
              <a:off x="5865541" y="1826012"/>
              <a:ext cx="56127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182D531-6E9D-264E-970E-2BD7033C0926}"/>
                </a:ext>
              </a:extLst>
            </p:cNvPr>
            <p:cNvCxnSpPr>
              <a:stCxn id="64" idx="3"/>
            </p:cNvCxnSpPr>
            <p:nvPr/>
          </p:nvCxnSpPr>
          <p:spPr>
            <a:xfrm flipV="1">
              <a:off x="7133063" y="2068551"/>
              <a:ext cx="56127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5E9403-3397-8A4A-AC6A-96B86A1E934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062453" y="1236361"/>
            <a:ext cx="1163405" cy="22532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BAACAC-94C6-2B47-9201-41ADE4141A11}"/>
              </a:ext>
            </a:extLst>
          </p:cNvPr>
          <p:cNvSpPr txBox="1"/>
          <p:nvPr/>
        </p:nvSpPr>
        <p:spPr>
          <a:xfrm>
            <a:off x="6473513" y="363682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Virtual Machine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7227BF-B8F3-C544-A2B2-55DEA3B859E9}"/>
              </a:ext>
            </a:extLst>
          </p:cNvPr>
          <p:cNvSpPr txBox="1"/>
          <p:nvPr/>
        </p:nvSpPr>
        <p:spPr>
          <a:xfrm>
            <a:off x="1166855" y="5759605"/>
            <a:ext cx="1040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Physical Addr.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6386D1-CCAE-D648-8E27-60F3516CE3C4}"/>
              </a:ext>
            </a:extLst>
          </p:cNvPr>
          <p:cNvGrpSpPr/>
          <p:nvPr/>
        </p:nvGrpSpPr>
        <p:grpSpPr>
          <a:xfrm>
            <a:off x="4146670" y="562965"/>
            <a:ext cx="949452" cy="1208735"/>
            <a:chOff x="5618617" y="653519"/>
            <a:chExt cx="949452" cy="120873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4C283F2-809A-F24D-B31F-376A0EE70877}"/>
                </a:ext>
              </a:extLst>
            </p:cNvPr>
            <p:cNvSpPr/>
            <p:nvPr/>
          </p:nvSpPr>
          <p:spPr>
            <a:xfrm>
              <a:off x="5618618" y="653519"/>
              <a:ext cx="94945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dtbase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9B8A77-25FB-6B4C-8FE0-5B59A2F09EA5}"/>
                </a:ext>
              </a:extLst>
            </p:cNvPr>
            <p:cNvSpPr/>
            <p:nvPr/>
          </p:nvSpPr>
          <p:spPr>
            <a:xfrm>
              <a:off x="5618617" y="1022478"/>
              <a:ext cx="949451" cy="839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4F41EE-E2AB-6440-801C-7896524EBDAC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5096122" y="747631"/>
            <a:ext cx="526831" cy="54349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255547D-2390-624B-9174-55043C673E71}"/>
              </a:ext>
            </a:extLst>
          </p:cNvPr>
          <p:cNvSpPr txBox="1"/>
          <p:nvPr/>
        </p:nvSpPr>
        <p:spPr>
          <a:xfrm>
            <a:off x="3996018" y="1785075"/>
            <a:ext cx="12798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in-memory</a:t>
            </a:r>
            <a:r>
              <a:rPr lang="en-CN" sz="1100" dirty="0"/>
              <a:t> register value page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1CA2E7-D85A-BF4F-A174-3DCCBE101B1A}"/>
              </a:ext>
            </a:extLst>
          </p:cNvPr>
          <p:cNvCxnSpPr>
            <a:cxnSpLocks/>
          </p:cNvCxnSpPr>
          <p:nvPr/>
        </p:nvCxnSpPr>
        <p:spPr>
          <a:xfrm>
            <a:off x="388503" y="5898104"/>
            <a:ext cx="73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E1BDFA-0549-CE40-B8C0-457A284EBB0A}"/>
              </a:ext>
            </a:extLst>
          </p:cNvPr>
          <p:cNvCxnSpPr>
            <a:cxnSpLocks/>
          </p:cNvCxnSpPr>
          <p:nvPr/>
        </p:nvCxnSpPr>
        <p:spPr>
          <a:xfrm>
            <a:off x="402027" y="6153959"/>
            <a:ext cx="72184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501E78-2119-6E4B-B4E9-E1CBF360EC48}"/>
              </a:ext>
            </a:extLst>
          </p:cNvPr>
          <p:cNvSpPr txBox="1"/>
          <p:nvPr/>
        </p:nvSpPr>
        <p:spPr>
          <a:xfrm>
            <a:off x="1166855" y="6015459"/>
            <a:ext cx="14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Guest Physical Addr.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DF94D32-CEA7-0A41-99B2-38634D9C7380}"/>
              </a:ext>
            </a:extLst>
          </p:cNvPr>
          <p:cNvGrpSpPr/>
          <p:nvPr/>
        </p:nvGrpSpPr>
        <p:grpSpPr>
          <a:xfrm>
            <a:off x="8010273" y="512810"/>
            <a:ext cx="1865973" cy="1374682"/>
            <a:chOff x="2137322" y="370485"/>
            <a:chExt cx="1865973" cy="137468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AD44B82-2FD2-4945-A942-FD36E813F46E}"/>
                </a:ext>
              </a:extLst>
            </p:cNvPr>
            <p:cNvGrpSpPr/>
            <p:nvPr/>
          </p:nvGrpSpPr>
          <p:grpSpPr>
            <a:xfrm>
              <a:off x="2352907" y="1098395"/>
              <a:ext cx="1405054" cy="646772"/>
              <a:chOff x="2352907" y="1098395"/>
              <a:chExt cx="1405054" cy="64677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B5BB50A-7A49-9445-9411-9B0FE82627C4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646772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9CCB88-228C-AF49-BAF4-49343F129303}"/>
                  </a:ext>
                </a:extLst>
              </p:cNvPr>
              <p:cNvSpPr/>
              <p:nvPr/>
            </p:nvSpPr>
            <p:spPr>
              <a:xfrm>
                <a:off x="2352907" y="1098395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stage-1 bits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A9EC425-BE54-6642-A4CD-ECD7D6365FA4}"/>
                  </a:ext>
                </a:extLst>
              </p:cNvPr>
              <p:cNvSpPr/>
              <p:nvPr/>
            </p:nvSpPr>
            <p:spPr>
              <a:xfrm>
                <a:off x="2352907" y="1421781"/>
                <a:ext cx="1405054" cy="323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stage-2 bits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2C8FCC8-F443-6543-A275-5C58354CB2DE}"/>
                </a:ext>
              </a:extLst>
            </p:cNvPr>
            <p:cNvSpPr txBox="1"/>
            <p:nvPr/>
          </p:nvSpPr>
          <p:spPr>
            <a:xfrm>
              <a:off x="2137322" y="370485"/>
              <a:ext cx="1865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Translation Descriptor</a:t>
              </a:r>
            </a:p>
          </p:txBody>
        </p:sp>
      </p:grp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72F5DE45-6DA1-B94F-BDF4-747F20D0B2A3}"/>
              </a:ext>
            </a:extLst>
          </p:cNvPr>
          <p:cNvCxnSpPr>
            <a:stCxn id="104" idx="3"/>
            <a:endCxn id="63" idx="1"/>
          </p:cNvCxnSpPr>
          <p:nvPr/>
        </p:nvCxnSpPr>
        <p:spPr>
          <a:xfrm flipH="1">
            <a:off x="8473125" y="1402413"/>
            <a:ext cx="1157787" cy="1185260"/>
          </a:xfrm>
          <a:prstGeom prst="bentConnector5">
            <a:avLst>
              <a:gd name="adj1" fmla="val -19745"/>
              <a:gd name="adj2" fmla="val 60701"/>
              <a:gd name="adj3" fmla="val 1197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9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80877</TotalTime>
  <Words>248</Words>
  <Application>Microsoft Macintosh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IOMMU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IOMMU Figures</dc:title>
  <dc:creator>Microsoft Office User</dc:creator>
  <cp:lastModifiedBy>Microsoft Office User</cp:lastModifiedBy>
  <cp:revision>43</cp:revision>
  <dcterms:created xsi:type="dcterms:W3CDTF">2021-06-16T07:36:45Z</dcterms:created>
  <dcterms:modified xsi:type="dcterms:W3CDTF">2021-08-18T08:39:44Z</dcterms:modified>
</cp:coreProperties>
</file>